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wav" ContentType="audio/wav"/>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337" r:id="rId11"/>
    <p:sldId id="338" r:id="rId12"/>
    <p:sldId id="339" r:id="rId13"/>
    <p:sldId id="340" r:id="rId14"/>
    <p:sldId id="341" r:id="rId15"/>
    <p:sldId id="342" r:id="rId16"/>
    <p:sldId id="343" r:id="rId17"/>
    <p:sldId id="344" r:id="rId18"/>
    <p:sldId id="345" r:id="rId19"/>
    <p:sldId id="383" r:id="rId20"/>
    <p:sldId id="384" r:id="rId21"/>
    <p:sldId id="385" r:id="rId22"/>
    <p:sldId id="348" r:id="rId23"/>
    <p:sldId id="349" r:id="rId24"/>
    <p:sldId id="350" r:id="rId25"/>
    <p:sldId id="351" r:id="rId26"/>
    <p:sldId id="352" r:id="rId27"/>
    <p:sldId id="353" r:id="rId28"/>
    <p:sldId id="354" r:id="rId29"/>
    <p:sldId id="356" r:id="rId30"/>
    <p:sldId id="357" r:id="rId31"/>
    <p:sldId id="358" r:id="rId32"/>
    <p:sldId id="359" r:id="rId33"/>
    <p:sldId id="360" r:id="rId34"/>
    <p:sldId id="361" r:id="rId35"/>
    <p:sldId id="362" r:id="rId36"/>
    <p:sldId id="363" r:id="rId37"/>
    <p:sldId id="364" r:id="rId38"/>
    <p:sldId id="365" r:id="rId39"/>
    <p:sldId id="366" r:id="rId40"/>
    <p:sldId id="367" r:id="rId41"/>
    <p:sldId id="368" r:id="rId42"/>
    <p:sldId id="369" r:id="rId43"/>
    <p:sldId id="370" r:id="rId44"/>
    <p:sldId id="371" r:id="rId45"/>
    <p:sldId id="372" r:id="rId46"/>
    <p:sldId id="373" r:id="rId47"/>
    <p:sldId id="374" r:id="rId48"/>
    <p:sldId id="375" r:id="rId49"/>
    <p:sldId id="376" r:id="rId50"/>
    <p:sldId id="377" r:id="rId51"/>
    <p:sldId id="378" r:id="rId52"/>
    <p:sldId id="379" r:id="rId53"/>
    <p:sldId id="380" r:id="rId54"/>
    <p:sldId id="381" r:id="rId55"/>
    <p:sldId id="265" r:id="rId56"/>
    <p:sldId id="266" r:id="rId57"/>
    <p:sldId id="267" r:id="rId58"/>
    <p:sldId id="268" r:id="rId59"/>
    <p:sldId id="269" r:id="rId60"/>
    <p:sldId id="270" r:id="rId61"/>
    <p:sldId id="271" r:id="rId62"/>
    <p:sldId id="272" r:id="rId63"/>
    <p:sldId id="273" r:id="rId64"/>
    <p:sldId id="274" r:id="rId65"/>
    <p:sldId id="275" r:id="rId66"/>
    <p:sldId id="276" r:id="rId67"/>
    <p:sldId id="277" r:id="rId68"/>
    <p:sldId id="278" r:id="rId69"/>
    <p:sldId id="279" r:id="rId70"/>
    <p:sldId id="280" r:id="rId71"/>
    <p:sldId id="281" r:id="rId72"/>
    <p:sldId id="282" r:id="rId73"/>
    <p:sldId id="283" r:id="rId74"/>
    <p:sldId id="284" r:id="rId75"/>
    <p:sldId id="285" r:id="rId76"/>
    <p:sldId id="286" r:id="rId77"/>
    <p:sldId id="287" r:id="rId78"/>
    <p:sldId id="288" r:id="rId79"/>
    <p:sldId id="289" r:id="rId80"/>
    <p:sldId id="290" r:id="rId81"/>
    <p:sldId id="291" r:id="rId82"/>
    <p:sldId id="293" r:id="rId83"/>
    <p:sldId id="292" r:id="rId84"/>
    <p:sldId id="294" r:id="rId85"/>
    <p:sldId id="295" r:id="rId86"/>
    <p:sldId id="296" r:id="rId87"/>
    <p:sldId id="297" r:id="rId88"/>
    <p:sldId id="298" r:id="rId89"/>
    <p:sldId id="299" r:id="rId90"/>
    <p:sldId id="300" r:id="rId91"/>
    <p:sldId id="301" r:id="rId92"/>
    <p:sldId id="302" r:id="rId93"/>
    <p:sldId id="303" r:id="rId94"/>
    <p:sldId id="304" r:id="rId95"/>
    <p:sldId id="305" r:id="rId96"/>
    <p:sldId id="306" r:id="rId97"/>
    <p:sldId id="307" r:id="rId98"/>
    <p:sldId id="308" r:id="rId99"/>
    <p:sldId id="309" r:id="rId100"/>
    <p:sldId id="310" r:id="rId101"/>
    <p:sldId id="311" r:id="rId102"/>
    <p:sldId id="312" r:id="rId103"/>
    <p:sldId id="313" r:id="rId104"/>
    <p:sldId id="314" r:id="rId105"/>
    <p:sldId id="315" r:id="rId106"/>
    <p:sldId id="316" r:id="rId107"/>
    <p:sldId id="317" r:id="rId108"/>
    <p:sldId id="318" r:id="rId109"/>
    <p:sldId id="319" r:id="rId110"/>
    <p:sldId id="320" r:id="rId111"/>
    <p:sldId id="321" r:id="rId112"/>
    <p:sldId id="322" r:id="rId113"/>
    <p:sldId id="323" r:id="rId114"/>
    <p:sldId id="324" r:id="rId115"/>
    <p:sldId id="325" r:id="rId116"/>
    <p:sldId id="326" r:id="rId117"/>
    <p:sldId id="327" r:id="rId118"/>
    <p:sldId id="328" r:id="rId119"/>
    <p:sldId id="329" r:id="rId120"/>
    <p:sldId id="330" r:id="rId121"/>
    <p:sldId id="331" r:id="rId122"/>
    <p:sldId id="332" r:id="rId123"/>
    <p:sldId id="333" r:id="rId124"/>
    <p:sldId id="334" r:id="rId125"/>
    <p:sldId id="335" r:id="rId126"/>
    <p:sldId id="336" r:id="rId1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diagrams/_rels/data10.xml.rels><?xml version="1.0" encoding="UTF-8" standalone="yes"?>
<Relationships xmlns="http://schemas.openxmlformats.org/package/2006/relationships"><Relationship Id="rId1" Type="http://schemas.openxmlformats.org/officeDocument/2006/relationships/hyperlink" Target="http://bdlaws.minlaw.gov.bd/act-957/section-29341.html" TargetMode="External"/></Relationships>
</file>

<file path=ppt/diagrams/_rels/drawing10.xml.rels><?xml version="1.0" encoding="UTF-8" standalone="yes"?>
<Relationships xmlns="http://schemas.openxmlformats.org/package/2006/relationships"><Relationship Id="rId1" Type="http://schemas.openxmlformats.org/officeDocument/2006/relationships/hyperlink" Target="http://bdlaws.minlaw.gov.bd/act-957/section-29341.html"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ED577E-CC59-49B3-8600-F2F790E738BC}" type="doc">
      <dgm:prSet loTypeId="urn:microsoft.com/office/officeart/2005/8/layout/chart3" loCatId="relationship" qsTypeId="urn:microsoft.com/office/officeart/2005/8/quickstyle/simple1" qsCatId="simple" csTypeId="urn:microsoft.com/office/officeart/2005/8/colors/accent1_2" csCatId="accent1" phldr="1"/>
      <dgm:spPr/>
    </dgm:pt>
    <dgm:pt modelId="{A6DF1D0F-1BCA-415E-83A6-60D80262CA29}">
      <dgm:prSet phldrT="[Text]" custT="1"/>
      <dgm:spPr>
        <a:solidFill>
          <a:srgbClr val="00B050"/>
        </a:solidFill>
      </dgm:spPr>
      <dgm:t>
        <a:bodyPr/>
        <a:lstStyle/>
        <a:p>
          <a:r>
            <a:rPr lang="en-US" sz="2800" dirty="0" smtClean="0">
              <a:latin typeface="Nikosh" panose="02000000000000000000" pitchFamily="2" charset="0"/>
              <a:cs typeface="Nikosh" panose="02000000000000000000" pitchFamily="2" charset="0"/>
            </a:rPr>
            <a:t>১৫৩ </a:t>
          </a:r>
          <a:r>
            <a:rPr lang="en-US" sz="2800" dirty="0" err="1" smtClean="0">
              <a:latin typeface="Nikosh" panose="02000000000000000000" pitchFamily="2" charset="0"/>
              <a:cs typeface="Nikosh" panose="02000000000000000000" pitchFamily="2" charset="0"/>
            </a:rPr>
            <a:t>অনুচ্ছেদ</a:t>
          </a:r>
          <a:endParaRPr lang="en-US" sz="2800" dirty="0">
            <a:latin typeface="Nikosh" panose="02000000000000000000" pitchFamily="2" charset="0"/>
            <a:cs typeface="Nikosh" panose="02000000000000000000" pitchFamily="2" charset="0"/>
          </a:endParaRPr>
        </a:p>
      </dgm:t>
    </dgm:pt>
    <dgm:pt modelId="{AFE817E1-FCDC-4975-A76F-C911052D4619}" type="parTrans" cxnId="{35516118-88CC-4BA6-9B3C-FD3DC5CBAE04}">
      <dgm:prSet/>
      <dgm:spPr/>
      <dgm:t>
        <a:bodyPr/>
        <a:lstStyle/>
        <a:p>
          <a:endParaRPr lang="en-US"/>
        </a:p>
      </dgm:t>
    </dgm:pt>
    <dgm:pt modelId="{A9B226FD-168B-411E-B5BA-0D88BFCFAA00}" type="sibTrans" cxnId="{35516118-88CC-4BA6-9B3C-FD3DC5CBAE04}">
      <dgm:prSet/>
      <dgm:spPr/>
      <dgm:t>
        <a:bodyPr/>
        <a:lstStyle/>
        <a:p>
          <a:endParaRPr lang="en-US"/>
        </a:p>
      </dgm:t>
    </dgm:pt>
    <dgm:pt modelId="{F5CA5541-BA3B-46FB-B6C7-33E3909078B5}">
      <dgm:prSet phldrT="[Text]" custT="1"/>
      <dgm:spPr>
        <a:solidFill>
          <a:srgbClr val="C00000"/>
        </a:solidFill>
      </dgm:spPr>
      <dgm:t>
        <a:bodyPr/>
        <a:lstStyle/>
        <a:p>
          <a:r>
            <a:rPr lang="en-US" sz="3600" dirty="0" smtClean="0">
              <a:latin typeface="Nikosh" panose="02000000000000000000" pitchFamily="2" charset="0"/>
              <a:cs typeface="Nikosh" panose="02000000000000000000" pitchFamily="2" charset="0"/>
            </a:rPr>
            <a:t>১১ </a:t>
          </a:r>
          <a:r>
            <a:rPr lang="en-US" sz="3600" dirty="0" err="1" smtClean="0">
              <a:latin typeface="Nikosh" panose="02000000000000000000" pitchFamily="2" charset="0"/>
              <a:cs typeface="Nikosh" panose="02000000000000000000" pitchFamily="2" charset="0"/>
            </a:rPr>
            <a:t>ভাগ</a:t>
          </a:r>
          <a:endParaRPr lang="en-US" sz="3600" dirty="0">
            <a:latin typeface="Nikosh" panose="02000000000000000000" pitchFamily="2" charset="0"/>
            <a:cs typeface="Nikosh" panose="02000000000000000000" pitchFamily="2" charset="0"/>
          </a:endParaRPr>
        </a:p>
      </dgm:t>
    </dgm:pt>
    <dgm:pt modelId="{728865C6-9A22-468B-99C3-EEE0A5216FB5}" type="parTrans" cxnId="{302AC8AA-349D-461E-841B-9A581516D17B}">
      <dgm:prSet/>
      <dgm:spPr/>
      <dgm:t>
        <a:bodyPr/>
        <a:lstStyle/>
        <a:p>
          <a:endParaRPr lang="en-US"/>
        </a:p>
      </dgm:t>
    </dgm:pt>
    <dgm:pt modelId="{B7CF4931-575E-4438-83DE-331D499CEBFE}" type="sibTrans" cxnId="{302AC8AA-349D-461E-841B-9A581516D17B}">
      <dgm:prSet/>
      <dgm:spPr/>
      <dgm:t>
        <a:bodyPr/>
        <a:lstStyle/>
        <a:p>
          <a:endParaRPr lang="en-US"/>
        </a:p>
      </dgm:t>
    </dgm:pt>
    <dgm:pt modelId="{64FDBF4D-F2A5-4BEF-95A5-0F6E2FEA1F51}">
      <dgm:prSet phldrT="[Text]" custT="1"/>
      <dgm:spPr/>
      <dgm:t>
        <a:bodyPr/>
        <a:lstStyle/>
        <a:p>
          <a:r>
            <a:rPr lang="en-US" sz="3200" dirty="0" smtClean="0">
              <a:latin typeface="Nikosh" panose="02000000000000000000" pitchFamily="2" charset="0"/>
              <a:cs typeface="Nikosh" panose="02000000000000000000" pitchFamily="2" charset="0"/>
            </a:rPr>
            <a:t>তপসিল-০৭</a:t>
          </a:r>
          <a:endParaRPr lang="en-US" sz="3200" dirty="0">
            <a:latin typeface="Nikosh" panose="02000000000000000000" pitchFamily="2" charset="0"/>
            <a:cs typeface="Nikosh" panose="02000000000000000000" pitchFamily="2" charset="0"/>
          </a:endParaRPr>
        </a:p>
      </dgm:t>
    </dgm:pt>
    <dgm:pt modelId="{114B3152-A9F8-4682-B061-52B33B61EB23}" type="parTrans" cxnId="{330F1568-FB54-404F-84CD-C1DD4006DFCD}">
      <dgm:prSet/>
      <dgm:spPr/>
      <dgm:t>
        <a:bodyPr/>
        <a:lstStyle/>
        <a:p>
          <a:endParaRPr lang="en-US"/>
        </a:p>
      </dgm:t>
    </dgm:pt>
    <dgm:pt modelId="{A92ECB61-8D06-4190-BCC1-F31A9FF52F10}" type="sibTrans" cxnId="{330F1568-FB54-404F-84CD-C1DD4006DFCD}">
      <dgm:prSet/>
      <dgm:spPr/>
      <dgm:t>
        <a:bodyPr/>
        <a:lstStyle/>
        <a:p>
          <a:endParaRPr lang="en-US"/>
        </a:p>
      </dgm:t>
    </dgm:pt>
    <dgm:pt modelId="{792D00AE-AECD-444F-A39A-19629E900BAC}" type="pres">
      <dgm:prSet presAssocID="{7AED577E-CC59-49B3-8600-F2F790E738BC}" presName="compositeShape" presStyleCnt="0">
        <dgm:presLayoutVars>
          <dgm:chMax val="7"/>
          <dgm:dir/>
          <dgm:resizeHandles val="exact"/>
        </dgm:presLayoutVars>
      </dgm:prSet>
      <dgm:spPr/>
    </dgm:pt>
    <dgm:pt modelId="{0D1E1835-74D4-4E6F-BE45-A8B41B80791B}" type="pres">
      <dgm:prSet presAssocID="{7AED577E-CC59-49B3-8600-F2F790E738BC}" presName="wedge1" presStyleLbl="node1" presStyleIdx="0" presStyleCnt="3"/>
      <dgm:spPr/>
      <dgm:t>
        <a:bodyPr/>
        <a:lstStyle/>
        <a:p>
          <a:endParaRPr lang="en-US"/>
        </a:p>
      </dgm:t>
    </dgm:pt>
    <dgm:pt modelId="{0306C873-4099-43CA-A8CC-2E70BBA6B00E}" type="pres">
      <dgm:prSet presAssocID="{7AED577E-CC59-49B3-8600-F2F790E738BC}" presName="wedge1Tx" presStyleLbl="node1" presStyleIdx="0" presStyleCnt="3">
        <dgm:presLayoutVars>
          <dgm:chMax val="0"/>
          <dgm:chPref val="0"/>
          <dgm:bulletEnabled val="1"/>
        </dgm:presLayoutVars>
      </dgm:prSet>
      <dgm:spPr/>
      <dgm:t>
        <a:bodyPr/>
        <a:lstStyle/>
        <a:p>
          <a:endParaRPr lang="en-US"/>
        </a:p>
      </dgm:t>
    </dgm:pt>
    <dgm:pt modelId="{89ABCFEF-F24E-4DE8-8D66-9E170ABDED18}" type="pres">
      <dgm:prSet presAssocID="{7AED577E-CC59-49B3-8600-F2F790E738BC}" presName="wedge2" presStyleLbl="node1" presStyleIdx="1" presStyleCnt="3"/>
      <dgm:spPr/>
      <dgm:t>
        <a:bodyPr/>
        <a:lstStyle/>
        <a:p>
          <a:endParaRPr lang="en-US"/>
        </a:p>
      </dgm:t>
    </dgm:pt>
    <dgm:pt modelId="{CE0C6B67-90E8-43E1-9AD0-F8F7B99688B5}" type="pres">
      <dgm:prSet presAssocID="{7AED577E-CC59-49B3-8600-F2F790E738BC}" presName="wedge2Tx" presStyleLbl="node1" presStyleIdx="1" presStyleCnt="3">
        <dgm:presLayoutVars>
          <dgm:chMax val="0"/>
          <dgm:chPref val="0"/>
          <dgm:bulletEnabled val="1"/>
        </dgm:presLayoutVars>
      </dgm:prSet>
      <dgm:spPr/>
      <dgm:t>
        <a:bodyPr/>
        <a:lstStyle/>
        <a:p>
          <a:endParaRPr lang="en-US"/>
        </a:p>
      </dgm:t>
    </dgm:pt>
    <dgm:pt modelId="{068B8D49-DE09-4315-823D-6733CF4E4AF6}" type="pres">
      <dgm:prSet presAssocID="{7AED577E-CC59-49B3-8600-F2F790E738BC}" presName="wedge3" presStyleLbl="node1" presStyleIdx="2" presStyleCnt="3"/>
      <dgm:spPr/>
      <dgm:t>
        <a:bodyPr/>
        <a:lstStyle/>
        <a:p>
          <a:endParaRPr lang="en-US"/>
        </a:p>
      </dgm:t>
    </dgm:pt>
    <dgm:pt modelId="{26D5AE46-42CD-44EB-97F3-76AB3EA426D1}" type="pres">
      <dgm:prSet presAssocID="{7AED577E-CC59-49B3-8600-F2F790E738BC}" presName="wedge3Tx" presStyleLbl="node1" presStyleIdx="2" presStyleCnt="3">
        <dgm:presLayoutVars>
          <dgm:chMax val="0"/>
          <dgm:chPref val="0"/>
          <dgm:bulletEnabled val="1"/>
        </dgm:presLayoutVars>
      </dgm:prSet>
      <dgm:spPr/>
      <dgm:t>
        <a:bodyPr/>
        <a:lstStyle/>
        <a:p>
          <a:endParaRPr lang="en-US"/>
        </a:p>
      </dgm:t>
    </dgm:pt>
  </dgm:ptLst>
  <dgm:cxnLst>
    <dgm:cxn modelId="{62CA4EB0-13DD-4945-9F06-B36C0578B7D3}" type="presOf" srcId="{F5CA5541-BA3B-46FB-B6C7-33E3909078B5}" destId="{89ABCFEF-F24E-4DE8-8D66-9E170ABDED18}" srcOrd="0" destOrd="0" presId="urn:microsoft.com/office/officeart/2005/8/layout/chart3"/>
    <dgm:cxn modelId="{330F1568-FB54-404F-84CD-C1DD4006DFCD}" srcId="{7AED577E-CC59-49B3-8600-F2F790E738BC}" destId="{64FDBF4D-F2A5-4BEF-95A5-0F6E2FEA1F51}" srcOrd="2" destOrd="0" parTransId="{114B3152-A9F8-4682-B061-52B33B61EB23}" sibTransId="{A92ECB61-8D06-4190-BCC1-F31A9FF52F10}"/>
    <dgm:cxn modelId="{302AC8AA-349D-461E-841B-9A581516D17B}" srcId="{7AED577E-CC59-49B3-8600-F2F790E738BC}" destId="{F5CA5541-BA3B-46FB-B6C7-33E3909078B5}" srcOrd="1" destOrd="0" parTransId="{728865C6-9A22-468B-99C3-EEE0A5216FB5}" sibTransId="{B7CF4931-575E-4438-83DE-331D499CEBFE}"/>
    <dgm:cxn modelId="{EA07B17A-1C29-4B41-944B-A12BC2E99CBC}" type="presOf" srcId="{A6DF1D0F-1BCA-415E-83A6-60D80262CA29}" destId="{0D1E1835-74D4-4E6F-BE45-A8B41B80791B}" srcOrd="0" destOrd="0" presId="urn:microsoft.com/office/officeart/2005/8/layout/chart3"/>
    <dgm:cxn modelId="{51213EF1-4004-491F-97E7-5B4AC1A46081}" type="presOf" srcId="{64FDBF4D-F2A5-4BEF-95A5-0F6E2FEA1F51}" destId="{068B8D49-DE09-4315-823D-6733CF4E4AF6}" srcOrd="0" destOrd="0" presId="urn:microsoft.com/office/officeart/2005/8/layout/chart3"/>
    <dgm:cxn modelId="{35516118-88CC-4BA6-9B3C-FD3DC5CBAE04}" srcId="{7AED577E-CC59-49B3-8600-F2F790E738BC}" destId="{A6DF1D0F-1BCA-415E-83A6-60D80262CA29}" srcOrd="0" destOrd="0" parTransId="{AFE817E1-FCDC-4975-A76F-C911052D4619}" sibTransId="{A9B226FD-168B-411E-B5BA-0D88BFCFAA00}"/>
    <dgm:cxn modelId="{4D568C43-23DE-4074-9B58-EAABBD1F404D}" type="presOf" srcId="{64FDBF4D-F2A5-4BEF-95A5-0F6E2FEA1F51}" destId="{26D5AE46-42CD-44EB-97F3-76AB3EA426D1}" srcOrd="1" destOrd="0" presId="urn:microsoft.com/office/officeart/2005/8/layout/chart3"/>
    <dgm:cxn modelId="{F7D02810-2990-44A8-A9F2-4430704B59FD}" type="presOf" srcId="{7AED577E-CC59-49B3-8600-F2F790E738BC}" destId="{792D00AE-AECD-444F-A39A-19629E900BAC}" srcOrd="0" destOrd="0" presId="urn:microsoft.com/office/officeart/2005/8/layout/chart3"/>
    <dgm:cxn modelId="{39099316-D8DA-4734-8E1C-E2AD1EF68601}" type="presOf" srcId="{A6DF1D0F-1BCA-415E-83A6-60D80262CA29}" destId="{0306C873-4099-43CA-A8CC-2E70BBA6B00E}" srcOrd="1" destOrd="0" presId="urn:microsoft.com/office/officeart/2005/8/layout/chart3"/>
    <dgm:cxn modelId="{62D8F948-CFBA-4FBD-A36F-0C71F41DDDF9}" type="presOf" srcId="{F5CA5541-BA3B-46FB-B6C7-33E3909078B5}" destId="{CE0C6B67-90E8-43E1-9AD0-F8F7B99688B5}" srcOrd="1" destOrd="0" presId="urn:microsoft.com/office/officeart/2005/8/layout/chart3"/>
    <dgm:cxn modelId="{5286E4DF-DAA6-4D32-AF7C-3DD18BDAF26C}" type="presParOf" srcId="{792D00AE-AECD-444F-A39A-19629E900BAC}" destId="{0D1E1835-74D4-4E6F-BE45-A8B41B80791B}" srcOrd="0" destOrd="0" presId="urn:microsoft.com/office/officeart/2005/8/layout/chart3"/>
    <dgm:cxn modelId="{44173042-952B-4892-9880-F7D65CBFDA37}" type="presParOf" srcId="{792D00AE-AECD-444F-A39A-19629E900BAC}" destId="{0306C873-4099-43CA-A8CC-2E70BBA6B00E}" srcOrd="1" destOrd="0" presId="urn:microsoft.com/office/officeart/2005/8/layout/chart3"/>
    <dgm:cxn modelId="{AC78F128-795E-4DD5-A2AA-3EC24DEAEBDB}" type="presParOf" srcId="{792D00AE-AECD-444F-A39A-19629E900BAC}" destId="{89ABCFEF-F24E-4DE8-8D66-9E170ABDED18}" srcOrd="2" destOrd="0" presId="urn:microsoft.com/office/officeart/2005/8/layout/chart3"/>
    <dgm:cxn modelId="{5FBD40BC-4285-4A60-B7CF-7F0452D66784}" type="presParOf" srcId="{792D00AE-AECD-444F-A39A-19629E900BAC}" destId="{CE0C6B67-90E8-43E1-9AD0-F8F7B99688B5}" srcOrd="3" destOrd="0" presId="urn:microsoft.com/office/officeart/2005/8/layout/chart3"/>
    <dgm:cxn modelId="{2B8A05F7-C950-4A45-BCAA-A18BBEE12A80}" type="presParOf" srcId="{792D00AE-AECD-444F-A39A-19629E900BAC}" destId="{068B8D49-DE09-4315-823D-6733CF4E4AF6}" srcOrd="4" destOrd="0" presId="urn:microsoft.com/office/officeart/2005/8/layout/chart3"/>
    <dgm:cxn modelId="{5E023530-8EE0-4B6B-AF7E-539452AEFAA4}" type="presParOf" srcId="{792D00AE-AECD-444F-A39A-19629E900BAC}" destId="{26D5AE46-42CD-44EB-97F3-76AB3EA426D1}"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89D8697-5418-4894-99F0-D2EB67386680}"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64A98CE1-F719-481B-8DB3-6E0819654396}">
      <dgm:prSet phldrT="[Text]" custT="1"/>
      <dgm:spPr/>
      <dgm:t>
        <a:bodyPr/>
        <a:lstStyle/>
        <a:p>
          <a:r>
            <a:rPr lang="as-IN" sz="1600" b="1" i="0" dirty="0" smtClean="0">
              <a:latin typeface="Nikosh" panose="02000000000000000000" pitchFamily="2" charset="0"/>
              <a:cs typeface="Nikosh" panose="02000000000000000000" pitchFamily="2" charset="0"/>
            </a:rPr>
            <a:t>প্রজাতন্ত্র</a:t>
          </a:r>
          <a:endParaRPr lang="en-US" sz="1600" dirty="0">
            <a:latin typeface="Nikosh" panose="02000000000000000000" pitchFamily="2" charset="0"/>
            <a:cs typeface="Nikosh" panose="02000000000000000000" pitchFamily="2" charset="0"/>
          </a:endParaRPr>
        </a:p>
      </dgm:t>
    </dgm:pt>
    <dgm:pt modelId="{A6773A51-1DDC-44DC-87E3-F792A0ED7F37}" type="parTrans" cxnId="{6DC9D9D3-3D12-4694-8D72-A8C0C4C68980}">
      <dgm:prSet/>
      <dgm:spPr/>
      <dgm:t>
        <a:bodyPr/>
        <a:lstStyle/>
        <a:p>
          <a:endParaRPr lang="en-US"/>
        </a:p>
      </dgm:t>
    </dgm:pt>
    <dgm:pt modelId="{840F9E0D-C9C9-49FB-96F6-863E1BB96F05}" type="sibTrans" cxnId="{6DC9D9D3-3D12-4694-8D72-A8C0C4C68980}">
      <dgm:prSet/>
      <dgm:spPr/>
      <dgm:t>
        <a:bodyPr/>
        <a:lstStyle/>
        <a:p>
          <a:endParaRPr lang="en-US"/>
        </a:p>
      </dgm:t>
    </dgm:pt>
    <dgm:pt modelId="{55C8705D-110F-4761-BA32-889989130911}">
      <dgm:prSet phldrT="[Text]" custT="1"/>
      <dgm:spPr/>
      <dgm:t>
        <a:bodyPr/>
        <a:lstStyle/>
        <a:p>
          <a:r>
            <a:rPr lang="as-IN" sz="1600" b="1" i="0" dirty="0" smtClean="0">
              <a:latin typeface="Nikosh" panose="02000000000000000000" pitchFamily="2" charset="0"/>
              <a:cs typeface="Nikosh" panose="02000000000000000000" pitchFamily="2" charset="0"/>
            </a:rPr>
            <a:t>নাগরিকত্ব</a:t>
          </a:r>
          <a:endParaRPr lang="en-US" sz="1600" dirty="0">
            <a:latin typeface="Nikosh" panose="02000000000000000000" pitchFamily="2" charset="0"/>
            <a:cs typeface="Nikosh" panose="02000000000000000000" pitchFamily="2" charset="0"/>
          </a:endParaRPr>
        </a:p>
      </dgm:t>
    </dgm:pt>
    <dgm:pt modelId="{EEEE9363-A924-481D-9C69-1C9F945FE048}" type="parTrans" cxnId="{6C281B1F-87A3-4E22-A2E0-BD2224515277}">
      <dgm:prSet/>
      <dgm:spPr/>
      <dgm:t>
        <a:bodyPr/>
        <a:lstStyle/>
        <a:p>
          <a:endParaRPr lang="en-US"/>
        </a:p>
      </dgm:t>
    </dgm:pt>
    <dgm:pt modelId="{F3EA491E-26EE-459D-B2BF-659B3ED155E9}" type="sibTrans" cxnId="{6C281B1F-87A3-4E22-A2E0-BD2224515277}">
      <dgm:prSet/>
      <dgm:spPr/>
      <dgm:t>
        <a:bodyPr/>
        <a:lstStyle/>
        <a:p>
          <a:endParaRPr lang="en-US"/>
        </a:p>
      </dgm:t>
    </dgm:pt>
    <dgm:pt modelId="{EA4ECADE-2427-4116-A500-6F531A22AC1D}">
      <dgm:prSet phldrT="[Text]" custT="1"/>
      <dgm:spPr/>
      <dgm:t>
        <a:bodyPr/>
        <a:lstStyle/>
        <a:p>
          <a:r>
            <a:rPr lang="as-IN" sz="1600" b="1" i="0" dirty="0" smtClean="0">
              <a:latin typeface="Nikosh" panose="02000000000000000000" pitchFamily="2" charset="0"/>
              <a:cs typeface="Nikosh" panose="02000000000000000000" pitchFamily="2" charset="0"/>
            </a:rPr>
            <a:t>রাষ্ট্রভাষা</a:t>
          </a:r>
          <a:endParaRPr lang="en-US" sz="1600" dirty="0">
            <a:latin typeface="Nikosh" panose="02000000000000000000" pitchFamily="2" charset="0"/>
            <a:cs typeface="Nikosh" panose="02000000000000000000" pitchFamily="2" charset="0"/>
          </a:endParaRPr>
        </a:p>
      </dgm:t>
    </dgm:pt>
    <dgm:pt modelId="{FD817161-FC9B-4617-BBF3-0657440E5D13}" type="parTrans" cxnId="{187A12A6-31E2-4629-B553-43F79F4F63A7}">
      <dgm:prSet/>
      <dgm:spPr/>
      <dgm:t>
        <a:bodyPr/>
        <a:lstStyle/>
        <a:p>
          <a:endParaRPr lang="en-US"/>
        </a:p>
      </dgm:t>
    </dgm:pt>
    <dgm:pt modelId="{D383296C-1956-43F0-8ACD-92DC5CA1C7ED}" type="sibTrans" cxnId="{187A12A6-31E2-4629-B553-43F79F4F63A7}">
      <dgm:prSet/>
      <dgm:spPr/>
      <dgm:t>
        <a:bodyPr/>
        <a:lstStyle/>
        <a:p>
          <a:endParaRPr lang="en-US"/>
        </a:p>
      </dgm:t>
    </dgm:pt>
    <dgm:pt modelId="{D6EC240E-8933-4CD7-86A9-F27C795A83E7}">
      <dgm:prSet phldrT="[Text]" custT="1"/>
      <dgm:spPr/>
      <dgm:t>
        <a:bodyPr/>
        <a:lstStyle/>
        <a:p>
          <a:r>
            <a:rPr lang="as-IN" sz="1800" b="1" i="0" dirty="0" smtClean="0">
              <a:latin typeface="Nikosh" panose="02000000000000000000" pitchFamily="2" charset="0"/>
              <a:cs typeface="Nikosh" panose="02000000000000000000" pitchFamily="2" charset="0"/>
            </a:rPr>
            <a:t>রাষ্ট্রধর্ম</a:t>
          </a:r>
          <a:endParaRPr lang="en-US" sz="1800" dirty="0">
            <a:latin typeface="Nikosh" panose="02000000000000000000" pitchFamily="2" charset="0"/>
            <a:cs typeface="Nikosh" panose="02000000000000000000" pitchFamily="2" charset="0"/>
          </a:endParaRPr>
        </a:p>
      </dgm:t>
    </dgm:pt>
    <dgm:pt modelId="{11A2DDB4-78CB-4165-82F2-E6AC9E6D3A92}" type="parTrans" cxnId="{F8D61818-6165-4A41-B64D-F07D9B5A859A}">
      <dgm:prSet/>
      <dgm:spPr/>
      <dgm:t>
        <a:bodyPr/>
        <a:lstStyle/>
        <a:p>
          <a:endParaRPr lang="en-US"/>
        </a:p>
      </dgm:t>
    </dgm:pt>
    <dgm:pt modelId="{DE5BE101-847C-4ED8-BA1F-8176FD8552AA}" type="sibTrans" cxnId="{F8D61818-6165-4A41-B64D-F07D9B5A859A}">
      <dgm:prSet/>
      <dgm:spPr/>
      <dgm:t>
        <a:bodyPr/>
        <a:lstStyle/>
        <a:p>
          <a:endParaRPr lang="en-US"/>
        </a:p>
      </dgm:t>
    </dgm:pt>
    <dgm:pt modelId="{AF037356-9E6B-48ED-8CE5-8282D0F12724}">
      <dgm:prSet phldrT="[Text]" custT="1"/>
      <dgm:spPr/>
      <dgm:t>
        <a:bodyPr/>
        <a:lstStyle/>
        <a:p>
          <a:r>
            <a:rPr lang="as-IN" sz="1600" b="1" i="0" dirty="0" smtClean="0">
              <a:latin typeface="Nikosh" panose="02000000000000000000" pitchFamily="2" charset="0"/>
              <a:cs typeface="Nikosh" panose="02000000000000000000" pitchFamily="2" charset="0"/>
            </a:rPr>
            <a:t>প্রজাতন্ত্রের রাষ্ট্রীয় সীমানা</a:t>
          </a:r>
          <a:endParaRPr lang="en-US" sz="1600" dirty="0">
            <a:latin typeface="Nikosh" panose="02000000000000000000" pitchFamily="2" charset="0"/>
            <a:cs typeface="Nikosh" panose="02000000000000000000" pitchFamily="2" charset="0"/>
          </a:endParaRPr>
        </a:p>
      </dgm:t>
    </dgm:pt>
    <dgm:pt modelId="{1A97CF9D-7C6D-494A-ADE3-06924D73A26E}" type="parTrans" cxnId="{62FB3E28-B51D-4334-AAD0-929630DFBBE2}">
      <dgm:prSet/>
      <dgm:spPr/>
      <dgm:t>
        <a:bodyPr/>
        <a:lstStyle/>
        <a:p>
          <a:endParaRPr lang="en-US"/>
        </a:p>
      </dgm:t>
    </dgm:pt>
    <dgm:pt modelId="{91A55CC2-8B15-443B-B959-DF2F09269DFC}" type="sibTrans" cxnId="{62FB3E28-B51D-4334-AAD0-929630DFBBE2}">
      <dgm:prSet/>
      <dgm:spPr/>
      <dgm:t>
        <a:bodyPr/>
        <a:lstStyle/>
        <a:p>
          <a:endParaRPr lang="en-US"/>
        </a:p>
      </dgm:t>
    </dgm:pt>
    <dgm:pt modelId="{35AB578E-1483-4FCF-A8A7-50DCA75C6B63}">
      <dgm:prSet custT="1"/>
      <dgm:spPr/>
      <dgm:t>
        <a:bodyPr/>
        <a:lstStyle/>
        <a:p>
          <a:r>
            <a:rPr lang="as-IN" sz="1800" b="1" i="0" dirty="0" smtClean="0">
              <a:latin typeface="Nikosh" panose="02000000000000000000" pitchFamily="2" charset="0"/>
              <a:cs typeface="Nikosh" panose="02000000000000000000" pitchFamily="2" charset="0"/>
            </a:rPr>
            <a:t>রাজধানী</a:t>
          </a:r>
          <a:endParaRPr lang="en-US" sz="1800" dirty="0">
            <a:latin typeface="Nikosh" panose="02000000000000000000" pitchFamily="2" charset="0"/>
            <a:cs typeface="Nikosh" panose="02000000000000000000" pitchFamily="2" charset="0"/>
          </a:endParaRPr>
        </a:p>
      </dgm:t>
    </dgm:pt>
    <dgm:pt modelId="{F69AE729-7E8B-43CB-8EE4-0BB81991EE71}" type="parTrans" cxnId="{2DDEB4DC-9584-4C3A-8A83-9E4140B7BBF3}">
      <dgm:prSet/>
      <dgm:spPr/>
      <dgm:t>
        <a:bodyPr/>
        <a:lstStyle/>
        <a:p>
          <a:endParaRPr lang="en-US"/>
        </a:p>
      </dgm:t>
    </dgm:pt>
    <dgm:pt modelId="{1051118B-FF4B-41F3-A087-A940BBDF83F5}" type="sibTrans" cxnId="{2DDEB4DC-9584-4C3A-8A83-9E4140B7BBF3}">
      <dgm:prSet/>
      <dgm:spPr/>
      <dgm:t>
        <a:bodyPr/>
        <a:lstStyle/>
        <a:p>
          <a:endParaRPr lang="en-US"/>
        </a:p>
      </dgm:t>
    </dgm:pt>
    <dgm:pt modelId="{6B594343-E169-463E-AD66-066F7A576147}">
      <dgm:prSet custT="1"/>
      <dgm:spPr/>
      <dgm:t>
        <a:bodyPr/>
        <a:lstStyle/>
        <a:p>
          <a:r>
            <a:rPr lang="as-IN" sz="1400" b="1" i="0" dirty="0" smtClean="0">
              <a:latin typeface="Nikosh" panose="02000000000000000000" pitchFamily="2" charset="0"/>
              <a:cs typeface="Nikosh" panose="02000000000000000000" pitchFamily="2" charset="0"/>
            </a:rPr>
            <a:t>জাতীয় সঙ্গীত, পতাকা ও প্রতীক</a:t>
          </a:r>
          <a:r>
            <a:rPr lang="as-IN" sz="1400" b="0" i="0" dirty="0" smtClean="0">
              <a:latin typeface="Nikosh" panose="02000000000000000000" pitchFamily="2" charset="0"/>
              <a:cs typeface="Nikosh" panose="02000000000000000000" pitchFamily="2" charset="0"/>
              <a:hlinkClick xmlns:r="http://schemas.openxmlformats.org/officeDocument/2006/relationships" r:id="rId1"/>
            </a:rPr>
            <a:t>প্রতীক</a:t>
          </a:r>
          <a:endParaRPr lang="en-US" sz="1400" dirty="0">
            <a:latin typeface="Nikosh" panose="02000000000000000000" pitchFamily="2" charset="0"/>
            <a:cs typeface="Nikosh" panose="02000000000000000000" pitchFamily="2" charset="0"/>
          </a:endParaRPr>
        </a:p>
      </dgm:t>
    </dgm:pt>
    <dgm:pt modelId="{96C91766-1007-4B6F-BBB0-43104F1E6547}" type="parTrans" cxnId="{EA9065AE-1849-4DD2-A63F-8C70E058A9B0}">
      <dgm:prSet/>
      <dgm:spPr/>
      <dgm:t>
        <a:bodyPr/>
        <a:lstStyle/>
        <a:p>
          <a:endParaRPr lang="en-US"/>
        </a:p>
      </dgm:t>
    </dgm:pt>
    <dgm:pt modelId="{49BD5925-B261-41D3-B906-A3537B9E7C96}" type="sibTrans" cxnId="{EA9065AE-1849-4DD2-A63F-8C70E058A9B0}">
      <dgm:prSet/>
      <dgm:spPr/>
      <dgm:t>
        <a:bodyPr/>
        <a:lstStyle/>
        <a:p>
          <a:endParaRPr lang="en-US"/>
        </a:p>
      </dgm:t>
    </dgm:pt>
    <dgm:pt modelId="{D0E3623C-D197-4B7B-A071-4E8370078BF3}">
      <dgm:prSet/>
      <dgm:spPr/>
      <dgm:t>
        <a:bodyPr/>
        <a:lstStyle/>
        <a:p>
          <a:r>
            <a:rPr lang="as-IN" b="1" i="0" dirty="0" smtClean="0">
              <a:latin typeface="Nikosh" panose="02000000000000000000" pitchFamily="2" charset="0"/>
              <a:cs typeface="Nikosh" panose="02000000000000000000" pitchFamily="2" charset="0"/>
            </a:rPr>
            <a:t>জাতির পিতার প্রতিকৃতি</a:t>
          </a:r>
          <a:endParaRPr lang="en-US" dirty="0">
            <a:latin typeface="Nikosh" panose="02000000000000000000" pitchFamily="2" charset="0"/>
            <a:cs typeface="Nikosh" panose="02000000000000000000" pitchFamily="2" charset="0"/>
          </a:endParaRPr>
        </a:p>
      </dgm:t>
    </dgm:pt>
    <dgm:pt modelId="{C9C10A9C-C42D-4070-9258-CAEFB30B0E69}" type="parTrans" cxnId="{1820F595-BAC4-458D-BC78-957D4AEECC4C}">
      <dgm:prSet/>
      <dgm:spPr/>
      <dgm:t>
        <a:bodyPr/>
        <a:lstStyle/>
        <a:p>
          <a:endParaRPr lang="en-US"/>
        </a:p>
      </dgm:t>
    </dgm:pt>
    <dgm:pt modelId="{EE681889-20C1-4059-A103-E93C3467606D}" type="sibTrans" cxnId="{1820F595-BAC4-458D-BC78-957D4AEECC4C}">
      <dgm:prSet/>
      <dgm:spPr/>
      <dgm:t>
        <a:bodyPr/>
        <a:lstStyle/>
        <a:p>
          <a:endParaRPr lang="en-US"/>
        </a:p>
      </dgm:t>
    </dgm:pt>
    <dgm:pt modelId="{4BAF9679-F47A-4B25-BF5C-E7F937FE3907}">
      <dgm:prSet custT="1"/>
      <dgm:spPr/>
      <dgm:t>
        <a:bodyPr/>
        <a:lstStyle/>
        <a:p>
          <a:r>
            <a:rPr lang="as-IN" sz="1400" b="1" i="0" dirty="0" smtClean="0">
              <a:latin typeface="Nikosh" panose="02000000000000000000" pitchFamily="2" charset="0"/>
              <a:cs typeface="Nikosh" panose="02000000000000000000" pitchFamily="2" charset="0"/>
            </a:rPr>
            <a:t>সংবিধান বাতিল, স্থগিতকরণ, ইত্যাদি অপরাধ</a:t>
          </a:r>
          <a:endParaRPr lang="en-US" sz="1400" dirty="0">
            <a:latin typeface="Nikosh" panose="02000000000000000000" pitchFamily="2" charset="0"/>
            <a:cs typeface="Nikosh" panose="02000000000000000000" pitchFamily="2" charset="0"/>
          </a:endParaRPr>
        </a:p>
      </dgm:t>
    </dgm:pt>
    <dgm:pt modelId="{70388DF4-2DF0-4004-B917-95A8E8E0BAB2}" type="parTrans" cxnId="{E640600A-8620-42ED-87AE-9357B26D0AC7}">
      <dgm:prSet/>
      <dgm:spPr/>
      <dgm:t>
        <a:bodyPr/>
        <a:lstStyle/>
        <a:p>
          <a:endParaRPr lang="en-US"/>
        </a:p>
      </dgm:t>
    </dgm:pt>
    <dgm:pt modelId="{4182EA2A-9FA1-4240-AC40-09864CE71372}" type="sibTrans" cxnId="{E640600A-8620-42ED-87AE-9357B26D0AC7}">
      <dgm:prSet/>
      <dgm:spPr/>
      <dgm:t>
        <a:bodyPr/>
        <a:lstStyle/>
        <a:p>
          <a:endParaRPr lang="en-US"/>
        </a:p>
      </dgm:t>
    </dgm:pt>
    <dgm:pt modelId="{C5879835-97DE-4812-A3AD-A4B2C340B114}">
      <dgm:prSet custT="1"/>
      <dgm:spPr/>
      <dgm:t>
        <a:bodyPr/>
        <a:lstStyle/>
        <a:p>
          <a:r>
            <a:rPr lang="as-IN" sz="1600" b="1" i="0" dirty="0" smtClean="0">
              <a:latin typeface="Nikosh" panose="02000000000000000000" pitchFamily="2" charset="0"/>
              <a:cs typeface="Nikosh" panose="02000000000000000000" pitchFamily="2" charset="0"/>
            </a:rPr>
            <a:t>সংবিধানের প্রাধান্য</a:t>
          </a:r>
          <a:endParaRPr lang="en-US" sz="1600" dirty="0">
            <a:latin typeface="Nikosh" panose="02000000000000000000" pitchFamily="2" charset="0"/>
            <a:cs typeface="Nikosh" panose="02000000000000000000" pitchFamily="2" charset="0"/>
          </a:endParaRPr>
        </a:p>
      </dgm:t>
    </dgm:pt>
    <dgm:pt modelId="{4B9531BB-4182-42A6-B2C8-0480B11007C4}" type="parTrans" cxnId="{3AB48FD7-3403-4D22-8240-FF65E1929CE3}">
      <dgm:prSet/>
      <dgm:spPr/>
      <dgm:t>
        <a:bodyPr/>
        <a:lstStyle/>
        <a:p>
          <a:endParaRPr lang="en-US"/>
        </a:p>
      </dgm:t>
    </dgm:pt>
    <dgm:pt modelId="{7E5303A4-D6F4-46C8-BBC8-AF6A8814E6E0}" type="sibTrans" cxnId="{3AB48FD7-3403-4D22-8240-FF65E1929CE3}">
      <dgm:prSet/>
      <dgm:spPr/>
      <dgm:t>
        <a:bodyPr/>
        <a:lstStyle/>
        <a:p>
          <a:endParaRPr lang="en-US"/>
        </a:p>
      </dgm:t>
    </dgm:pt>
    <dgm:pt modelId="{FAF4C1DF-E4B1-4009-A6F9-A9995E9F7604}">
      <dgm:prSet custT="1"/>
      <dgm:spPr/>
      <dgm:t>
        <a:bodyPr/>
        <a:lstStyle/>
        <a:p>
          <a:r>
            <a:rPr lang="as-IN" sz="1400" b="1" i="0" dirty="0" smtClean="0">
              <a:latin typeface="Nikosh" panose="02000000000000000000" pitchFamily="2" charset="0"/>
              <a:cs typeface="Nikosh" panose="02000000000000000000" pitchFamily="2" charset="0"/>
            </a:rPr>
            <a:t>সংবিধানের মৌলিক বিধানাবলী সংশোধন অযোগ্য</a:t>
          </a:r>
          <a:endParaRPr lang="en-US" sz="1400" dirty="0">
            <a:latin typeface="Nikosh" panose="02000000000000000000" pitchFamily="2" charset="0"/>
            <a:cs typeface="Nikosh" panose="02000000000000000000" pitchFamily="2" charset="0"/>
          </a:endParaRPr>
        </a:p>
      </dgm:t>
    </dgm:pt>
    <dgm:pt modelId="{F007F45F-E313-44A8-AB7B-D6FACA1E52AA}" type="parTrans" cxnId="{DD9EA495-489C-4243-8719-C7EB95A77B91}">
      <dgm:prSet/>
      <dgm:spPr/>
      <dgm:t>
        <a:bodyPr/>
        <a:lstStyle/>
        <a:p>
          <a:endParaRPr lang="en-US"/>
        </a:p>
      </dgm:t>
    </dgm:pt>
    <dgm:pt modelId="{A78E36AE-E04E-4A78-8333-21A45E125C24}" type="sibTrans" cxnId="{DD9EA495-489C-4243-8719-C7EB95A77B91}">
      <dgm:prSet/>
      <dgm:spPr/>
      <dgm:t>
        <a:bodyPr/>
        <a:lstStyle/>
        <a:p>
          <a:endParaRPr lang="en-US"/>
        </a:p>
      </dgm:t>
    </dgm:pt>
    <dgm:pt modelId="{78D8AC05-0E47-4B0D-85E1-9BDBFC360040}" type="pres">
      <dgm:prSet presAssocID="{289D8697-5418-4894-99F0-D2EB67386680}" presName="Name0" presStyleCnt="0">
        <dgm:presLayoutVars>
          <dgm:dir/>
          <dgm:resizeHandles val="exact"/>
        </dgm:presLayoutVars>
      </dgm:prSet>
      <dgm:spPr/>
      <dgm:t>
        <a:bodyPr/>
        <a:lstStyle/>
        <a:p>
          <a:endParaRPr lang="en-US"/>
        </a:p>
      </dgm:t>
    </dgm:pt>
    <dgm:pt modelId="{A6B511A6-65E3-416E-879A-0EDC23A37A6B}" type="pres">
      <dgm:prSet presAssocID="{289D8697-5418-4894-99F0-D2EB67386680}" presName="cycle" presStyleCnt="0"/>
      <dgm:spPr/>
    </dgm:pt>
    <dgm:pt modelId="{F0AE52CB-BB83-48BD-AD94-4D0B7007FB16}" type="pres">
      <dgm:prSet presAssocID="{64A98CE1-F719-481B-8DB3-6E0819654396}" presName="nodeFirstNode" presStyleLbl="node1" presStyleIdx="0" presStyleCnt="11">
        <dgm:presLayoutVars>
          <dgm:bulletEnabled val="1"/>
        </dgm:presLayoutVars>
      </dgm:prSet>
      <dgm:spPr/>
      <dgm:t>
        <a:bodyPr/>
        <a:lstStyle/>
        <a:p>
          <a:endParaRPr lang="en-US"/>
        </a:p>
      </dgm:t>
    </dgm:pt>
    <dgm:pt modelId="{CBB82658-277F-4289-AD73-B1978C8BC592}" type="pres">
      <dgm:prSet presAssocID="{840F9E0D-C9C9-49FB-96F6-863E1BB96F05}" presName="sibTransFirstNode" presStyleLbl="bgShp" presStyleIdx="0" presStyleCnt="1"/>
      <dgm:spPr/>
      <dgm:t>
        <a:bodyPr/>
        <a:lstStyle/>
        <a:p>
          <a:endParaRPr lang="en-US"/>
        </a:p>
      </dgm:t>
    </dgm:pt>
    <dgm:pt modelId="{5808725B-E461-4B1F-B521-B1A4E6EC8E63}" type="pres">
      <dgm:prSet presAssocID="{55C8705D-110F-4761-BA32-889989130911}" presName="nodeFollowingNodes" presStyleLbl="node1" presStyleIdx="1" presStyleCnt="11">
        <dgm:presLayoutVars>
          <dgm:bulletEnabled val="1"/>
        </dgm:presLayoutVars>
      </dgm:prSet>
      <dgm:spPr/>
      <dgm:t>
        <a:bodyPr/>
        <a:lstStyle/>
        <a:p>
          <a:endParaRPr lang="en-US"/>
        </a:p>
      </dgm:t>
    </dgm:pt>
    <dgm:pt modelId="{9208A350-DCBE-4011-8C14-994F089A737B}" type="pres">
      <dgm:prSet presAssocID="{4BAF9679-F47A-4B25-BF5C-E7F937FE3907}" presName="nodeFollowingNodes" presStyleLbl="node1" presStyleIdx="2" presStyleCnt="11">
        <dgm:presLayoutVars>
          <dgm:bulletEnabled val="1"/>
        </dgm:presLayoutVars>
      </dgm:prSet>
      <dgm:spPr/>
      <dgm:t>
        <a:bodyPr/>
        <a:lstStyle/>
        <a:p>
          <a:endParaRPr lang="en-US"/>
        </a:p>
      </dgm:t>
    </dgm:pt>
    <dgm:pt modelId="{77BD97C2-558F-4279-AD32-686592762820}" type="pres">
      <dgm:prSet presAssocID="{FAF4C1DF-E4B1-4009-A6F9-A9995E9F7604}" presName="nodeFollowingNodes" presStyleLbl="node1" presStyleIdx="3" presStyleCnt="11">
        <dgm:presLayoutVars>
          <dgm:bulletEnabled val="1"/>
        </dgm:presLayoutVars>
      </dgm:prSet>
      <dgm:spPr/>
      <dgm:t>
        <a:bodyPr/>
        <a:lstStyle/>
        <a:p>
          <a:endParaRPr lang="en-US"/>
        </a:p>
      </dgm:t>
    </dgm:pt>
    <dgm:pt modelId="{F256AAC9-E474-4D45-BDE3-645DD14DADBE}" type="pres">
      <dgm:prSet presAssocID="{C5879835-97DE-4812-A3AD-A4B2C340B114}" presName="nodeFollowingNodes" presStyleLbl="node1" presStyleIdx="4" presStyleCnt="11">
        <dgm:presLayoutVars>
          <dgm:bulletEnabled val="1"/>
        </dgm:presLayoutVars>
      </dgm:prSet>
      <dgm:spPr/>
      <dgm:t>
        <a:bodyPr/>
        <a:lstStyle/>
        <a:p>
          <a:endParaRPr lang="en-US"/>
        </a:p>
      </dgm:t>
    </dgm:pt>
    <dgm:pt modelId="{AEEFE78E-567D-4DDA-8D53-48FA92C70CBC}" type="pres">
      <dgm:prSet presAssocID="{35AB578E-1483-4FCF-A8A7-50DCA75C6B63}" presName="nodeFollowingNodes" presStyleLbl="node1" presStyleIdx="5" presStyleCnt="11">
        <dgm:presLayoutVars>
          <dgm:bulletEnabled val="1"/>
        </dgm:presLayoutVars>
      </dgm:prSet>
      <dgm:spPr/>
      <dgm:t>
        <a:bodyPr/>
        <a:lstStyle/>
        <a:p>
          <a:endParaRPr lang="en-US"/>
        </a:p>
      </dgm:t>
    </dgm:pt>
    <dgm:pt modelId="{39F7FDE5-076F-4BB8-85E5-66670A48F2EC}" type="pres">
      <dgm:prSet presAssocID="{D0E3623C-D197-4B7B-A071-4E8370078BF3}" presName="nodeFollowingNodes" presStyleLbl="node1" presStyleIdx="6" presStyleCnt="11">
        <dgm:presLayoutVars>
          <dgm:bulletEnabled val="1"/>
        </dgm:presLayoutVars>
      </dgm:prSet>
      <dgm:spPr/>
      <dgm:t>
        <a:bodyPr/>
        <a:lstStyle/>
        <a:p>
          <a:endParaRPr lang="en-US"/>
        </a:p>
      </dgm:t>
    </dgm:pt>
    <dgm:pt modelId="{D3F30D24-8DE6-492C-AA2F-CB44D05AA003}" type="pres">
      <dgm:prSet presAssocID="{6B594343-E169-463E-AD66-066F7A576147}" presName="nodeFollowingNodes" presStyleLbl="node1" presStyleIdx="7" presStyleCnt="11">
        <dgm:presLayoutVars>
          <dgm:bulletEnabled val="1"/>
        </dgm:presLayoutVars>
      </dgm:prSet>
      <dgm:spPr/>
      <dgm:t>
        <a:bodyPr/>
        <a:lstStyle/>
        <a:p>
          <a:endParaRPr lang="en-US"/>
        </a:p>
      </dgm:t>
    </dgm:pt>
    <dgm:pt modelId="{4BC51018-DED6-4783-AC94-9F94155E2732}" type="pres">
      <dgm:prSet presAssocID="{EA4ECADE-2427-4116-A500-6F531A22AC1D}" presName="nodeFollowingNodes" presStyleLbl="node1" presStyleIdx="8" presStyleCnt="11">
        <dgm:presLayoutVars>
          <dgm:bulletEnabled val="1"/>
        </dgm:presLayoutVars>
      </dgm:prSet>
      <dgm:spPr/>
      <dgm:t>
        <a:bodyPr/>
        <a:lstStyle/>
        <a:p>
          <a:endParaRPr lang="en-US"/>
        </a:p>
      </dgm:t>
    </dgm:pt>
    <dgm:pt modelId="{C2F155E1-A7D4-486D-9315-64D5430B0E41}" type="pres">
      <dgm:prSet presAssocID="{D6EC240E-8933-4CD7-86A9-F27C795A83E7}" presName="nodeFollowingNodes" presStyleLbl="node1" presStyleIdx="9" presStyleCnt="11">
        <dgm:presLayoutVars>
          <dgm:bulletEnabled val="1"/>
        </dgm:presLayoutVars>
      </dgm:prSet>
      <dgm:spPr/>
      <dgm:t>
        <a:bodyPr/>
        <a:lstStyle/>
        <a:p>
          <a:endParaRPr lang="en-US"/>
        </a:p>
      </dgm:t>
    </dgm:pt>
    <dgm:pt modelId="{95514CD9-B63F-494A-A487-3995A26E4ECA}" type="pres">
      <dgm:prSet presAssocID="{AF037356-9E6B-48ED-8CE5-8282D0F12724}" presName="nodeFollowingNodes" presStyleLbl="node1" presStyleIdx="10" presStyleCnt="11">
        <dgm:presLayoutVars>
          <dgm:bulletEnabled val="1"/>
        </dgm:presLayoutVars>
      </dgm:prSet>
      <dgm:spPr/>
      <dgm:t>
        <a:bodyPr/>
        <a:lstStyle/>
        <a:p>
          <a:endParaRPr lang="en-US"/>
        </a:p>
      </dgm:t>
    </dgm:pt>
  </dgm:ptLst>
  <dgm:cxnLst>
    <dgm:cxn modelId="{DBA671C5-0CE9-47E9-AA1F-2E115ACED9D0}" type="presOf" srcId="{C5879835-97DE-4812-A3AD-A4B2C340B114}" destId="{F256AAC9-E474-4D45-BDE3-645DD14DADBE}" srcOrd="0" destOrd="0" presId="urn:microsoft.com/office/officeart/2005/8/layout/cycle3"/>
    <dgm:cxn modelId="{2DDEB4DC-9584-4C3A-8A83-9E4140B7BBF3}" srcId="{289D8697-5418-4894-99F0-D2EB67386680}" destId="{35AB578E-1483-4FCF-A8A7-50DCA75C6B63}" srcOrd="5" destOrd="0" parTransId="{F69AE729-7E8B-43CB-8EE4-0BB81991EE71}" sibTransId="{1051118B-FF4B-41F3-A087-A940BBDF83F5}"/>
    <dgm:cxn modelId="{9D45D577-4B0F-4278-9D35-AF2098F2479B}" type="presOf" srcId="{35AB578E-1483-4FCF-A8A7-50DCA75C6B63}" destId="{AEEFE78E-567D-4DDA-8D53-48FA92C70CBC}" srcOrd="0" destOrd="0" presId="urn:microsoft.com/office/officeart/2005/8/layout/cycle3"/>
    <dgm:cxn modelId="{6C281B1F-87A3-4E22-A2E0-BD2224515277}" srcId="{289D8697-5418-4894-99F0-D2EB67386680}" destId="{55C8705D-110F-4761-BA32-889989130911}" srcOrd="1" destOrd="0" parTransId="{EEEE9363-A924-481D-9C69-1C9F945FE048}" sibTransId="{F3EA491E-26EE-459D-B2BF-659B3ED155E9}"/>
    <dgm:cxn modelId="{62FB3E28-B51D-4334-AAD0-929630DFBBE2}" srcId="{289D8697-5418-4894-99F0-D2EB67386680}" destId="{AF037356-9E6B-48ED-8CE5-8282D0F12724}" srcOrd="10" destOrd="0" parTransId="{1A97CF9D-7C6D-494A-ADE3-06924D73A26E}" sibTransId="{91A55CC2-8B15-443B-B959-DF2F09269DFC}"/>
    <dgm:cxn modelId="{EA9065AE-1849-4DD2-A63F-8C70E058A9B0}" srcId="{289D8697-5418-4894-99F0-D2EB67386680}" destId="{6B594343-E169-463E-AD66-066F7A576147}" srcOrd="7" destOrd="0" parTransId="{96C91766-1007-4B6F-BBB0-43104F1E6547}" sibTransId="{49BD5925-B261-41D3-B906-A3537B9E7C96}"/>
    <dgm:cxn modelId="{8393FCF2-846C-416F-B6C0-65171CEF4379}" type="presOf" srcId="{289D8697-5418-4894-99F0-D2EB67386680}" destId="{78D8AC05-0E47-4B0D-85E1-9BDBFC360040}" srcOrd="0" destOrd="0" presId="urn:microsoft.com/office/officeart/2005/8/layout/cycle3"/>
    <dgm:cxn modelId="{F8D61818-6165-4A41-B64D-F07D9B5A859A}" srcId="{289D8697-5418-4894-99F0-D2EB67386680}" destId="{D6EC240E-8933-4CD7-86A9-F27C795A83E7}" srcOrd="9" destOrd="0" parTransId="{11A2DDB4-78CB-4165-82F2-E6AC9E6D3A92}" sibTransId="{DE5BE101-847C-4ED8-BA1F-8176FD8552AA}"/>
    <dgm:cxn modelId="{6DC9D9D3-3D12-4694-8D72-A8C0C4C68980}" srcId="{289D8697-5418-4894-99F0-D2EB67386680}" destId="{64A98CE1-F719-481B-8DB3-6E0819654396}" srcOrd="0" destOrd="0" parTransId="{A6773A51-1DDC-44DC-87E3-F792A0ED7F37}" sibTransId="{840F9E0D-C9C9-49FB-96F6-863E1BB96F05}"/>
    <dgm:cxn modelId="{13CB07E1-4C2E-4968-A17D-9304AD47317E}" type="presOf" srcId="{EA4ECADE-2427-4116-A500-6F531A22AC1D}" destId="{4BC51018-DED6-4783-AC94-9F94155E2732}" srcOrd="0" destOrd="0" presId="urn:microsoft.com/office/officeart/2005/8/layout/cycle3"/>
    <dgm:cxn modelId="{C81B1E67-7EDD-488C-B61A-014F3ECFB56D}" type="presOf" srcId="{4BAF9679-F47A-4B25-BF5C-E7F937FE3907}" destId="{9208A350-DCBE-4011-8C14-994F089A737B}" srcOrd="0" destOrd="0" presId="urn:microsoft.com/office/officeart/2005/8/layout/cycle3"/>
    <dgm:cxn modelId="{3AB48FD7-3403-4D22-8240-FF65E1929CE3}" srcId="{289D8697-5418-4894-99F0-D2EB67386680}" destId="{C5879835-97DE-4812-A3AD-A4B2C340B114}" srcOrd="4" destOrd="0" parTransId="{4B9531BB-4182-42A6-B2C8-0480B11007C4}" sibTransId="{7E5303A4-D6F4-46C8-BBC8-AF6A8814E6E0}"/>
    <dgm:cxn modelId="{C4D10E57-26C9-4228-B5A5-E73B671F062D}" type="presOf" srcId="{AF037356-9E6B-48ED-8CE5-8282D0F12724}" destId="{95514CD9-B63F-494A-A487-3995A26E4ECA}" srcOrd="0" destOrd="0" presId="urn:microsoft.com/office/officeart/2005/8/layout/cycle3"/>
    <dgm:cxn modelId="{DD9EA495-489C-4243-8719-C7EB95A77B91}" srcId="{289D8697-5418-4894-99F0-D2EB67386680}" destId="{FAF4C1DF-E4B1-4009-A6F9-A9995E9F7604}" srcOrd="3" destOrd="0" parTransId="{F007F45F-E313-44A8-AB7B-D6FACA1E52AA}" sibTransId="{A78E36AE-E04E-4A78-8333-21A45E125C24}"/>
    <dgm:cxn modelId="{AE176999-DD0C-47D5-9877-5B5F5361FC79}" type="presOf" srcId="{64A98CE1-F719-481B-8DB3-6E0819654396}" destId="{F0AE52CB-BB83-48BD-AD94-4D0B7007FB16}" srcOrd="0" destOrd="0" presId="urn:microsoft.com/office/officeart/2005/8/layout/cycle3"/>
    <dgm:cxn modelId="{072FD02D-79DC-41A7-8817-CD473427EBDF}" type="presOf" srcId="{D6EC240E-8933-4CD7-86A9-F27C795A83E7}" destId="{C2F155E1-A7D4-486D-9315-64D5430B0E41}" srcOrd="0" destOrd="0" presId="urn:microsoft.com/office/officeart/2005/8/layout/cycle3"/>
    <dgm:cxn modelId="{4C4D258A-1849-46E4-B740-EF21F30502E6}" type="presOf" srcId="{D0E3623C-D197-4B7B-A071-4E8370078BF3}" destId="{39F7FDE5-076F-4BB8-85E5-66670A48F2EC}" srcOrd="0" destOrd="0" presId="urn:microsoft.com/office/officeart/2005/8/layout/cycle3"/>
    <dgm:cxn modelId="{1820F595-BAC4-458D-BC78-957D4AEECC4C}" srcId="{289D8697-5418-4894-99F0-D2EB67386680}" destId="{D0E3623C-D197-4B7B-A071-4E8370078BF3}" srcOrd="6" destOrd="0" parTransId="{C9C10A9C-C42D-4070-9258-CAEFB30B0E69}" sibTransId="{EE681889-20C1-4059-A103-E93C3467606D}"/>
    <dgm:cxn modelId="{601BB817-BF68-4D40-AB13-54AA69451886}" type="presOf" srcId="{6B594343-E169-463E-AD66-066F7A576147}" destId="{D3F30D24-8DE6-492C-AA2F-CB44D05AA003}" srcOrd="0" destOrd="0" presId="urn:microsoft.com/office/officeart/2005/8/layout/cycle3"/>
    <dgm:cxn modelId="{323F0CFA-2D5C-4363-9747-48B83496B01F}" type="presOf" srcId="{55C8705D-110F-4761-BA32-889989130911}" destId="{5808725B-E461-4B1F-B521-B1A4E6EC8E63}" srcOrd="0" destOrd="0" presId="urn:microsoft.com/office/officeart/2005/8/layout/cycle3"/>
    <dgm:cxn modelId="{A9FEA58E-BA57-435B-A91C-54F041CA2F94}" type="presOf" srcId="{FAF4C1DF-E4B1-4009-A6F9-A9995E9F7604}" destId="{77BD97C2-558F-4279-AD32-686592762820}" srcOrd="0" destOrd="0" presId="urn:microsoft.com/office/officeart/2005/8/layout/cycle3"/>
    <dgm:cxn modelId="{E1ADA93F-5C87-462A-A9C4-12FD3DA84285}" type="presOf" srcId="{840F9E0D-C9C9-49FB-96F6-863E1BB96F05}" destId="{CBB82658-277F-4289-AD73-B1978C8BC592}" srcOrd="0" destOrd="0" presId="urn:microsoft.com/office/officeart/2005/8/layout/cycle3"/>
    <dgm:cxn modelId="{187A12A6-31E2-4629-B553-43F79F4F63A7}" srcId="{289D8697-5418-4894-99F0-D2EB67386680}" destId="{EA4ECADE-2427-4116-A500-6F531A22AC1D}" srcOrd="8" destOrd="0" parTransId="{FD817161-FC9B-4617-BBF3-0657440E5D13}" sibTransId="{D383296C-1956-43F0-8ACD-92DC5CA1C7ED}"/>
    <dgm:cxn modelId="{E640600A-8620-42ED-87AE-9357B26D0AC7}" srcId="{289D8697-5418-4894-99F0-D2EB67386680}" destId="{4BAF9679-F47A-4B25-BF5C-E7F937FE3907}" srcOrd="2" destOrd="0" parTransId="{70388DF4-2DF0-4004-B917-95A8E8E0BAB2}" sibTransId="{4182EA2A-9FA1-4240-AC40-09864CE71372}"/>
    <dgm:cxn modelId="{C745AD7F-A7E9-43F7-B8A3-8E1DB45661F5}" type="presParOf" srcId="{78D8AC05-0E47-4B0D-85E1-9BDBFC360040}" destId="{A6B511A6-65E3-416E-879A-0EDC23A37A6B}" srcOrd="0" destOrd="0" presId="urn:microsoft.com/office/officeart/2005/8/layout/cycle3"/>
    <dgm:cxn modelId="{31B52220-4426-43CE-9451-6ECF431B435C}" type="presParOf" srcId="{A6B511A6-65E3-416E-879A-0EDC23A37A6B}" destId="{F0AE52CB-BB83-48BD-AD94-4D0B7007FB16}" srcOrd="0" destOrd="0" presId="urn:microsoft.com/office/officeart/2005/8/layout/cycle3"/>
    <dgm:cxn modelId="{71C7EBB8-89DC-4D21-B501-C6293EC56478}" type="presParOf" srcId="{A6B511A6-65E3-416E-879A-0EDC23A37A6B}" destId="{CBB82658-277F-4289-AD73-B1978C8BC592}" srcOrd="1" destOrd="0" presId="urn:microsoft.com/office/officeart/2005/8/layout/cycle3"/>
    <dgm:cxn modelId="{F1EFA0EC-6655-4CAB-83EF-AFDA3CD10D40}" type="presParOf" srcId="{A6B511A6-65E3-416E-879A-0EDC23A37A6B}" destId="{5808725B-E461-4B1F-B521-B1A4E6EC8E63}" srcOrd="2" destOrd="0" presId="urn:microsoft.com/office/officeart/2005/8/layout/cycle3"/>
    <dgm:cxn modelId="{8B5DE394-77D1-4036-BB1D-75249DBF229C}" type="presParOf" srcId="{A6B511A6-65E3-416E-879A-0EDC23A37A6B}" destId="{9208A350-DCBE-4011-8C14-994F089A737B}" srcOrd="3" destOrd="0" presId="urn:microsoft.com/office/officeart/2005/8/layout/cycle3"/>
    <dgm:cxn modelId="{017BA8F2-1569-4FF3-886B-7813A55859ED}" type="presParOf" srcId="{A6B511A6-65E3-416E-879A-0EDC23A37A6B}" destId="{77BD97C2-558F-4279-AD32-686592762820}" srcOrd="4" destOrd="0" presId="urn:microsoft.com/office/officeart/2005/8/layout/cycle3"/>
    <dgm:cxn modelId="{6CB24691-BB80-4D76-AD50-26E01AE378D0}" type="presParOf" srcId="{A6B511A6-65E3-416E-879A-0EDC23A37A6B}" destId="{F256AAC9-E474-4D45-BDE3-645DD14DADBE}" srcOrd="5" destOrd="0" presId="urn:microsoft.com/office/officeart/2005/8/layout/cycle3"/>
    <dgm:cxn modelId="{BA381847-EBFC-4E82-A69E-181DF934884C}" type="presParOf" srcId="{A6B511A6-65E3-416E-879A-0EDC23A37A6B}" destId="{AEEFE78E-567D-4DDA-8D53-48FA92C70CBC}" srcOrd="6" destOrd="0" presId="urn:microsoft.com/office/officeart/2005/8/layout/cycle3"/>
    <dgm:cxn modelId="{38F6360E-54A0-4DB1-ABBA-731A8D51BBC8}" type="presParOf" srcId="{A6B511A6-65E3-416E-879A-0EDC23A37A6B}" destId="{39F7FDE5-076F-4BB8-85E5-66670A48F2EC}" srcOrd="7" destOrd="0" presId="urn:microsoft.com/office/officeart/2005/8/layout/cycle3"/>
    <dgm:cxn modelId="{D4611288-D0AF-4558-A25C-AA1E28D9515D}" type="presParOf" srcId="{A6B511A6-65E3-416E-879A-0EDC23A37A6B}" destId="{D3F30D24-8DE6-492C-AA2F-CB44D05AA003}" srcOrd="8" destOrd="0" presId="urn:microsoft.com/office/officeart/2005/8/layout/cycle3"/>
    <dgm:cxn modelId="{7DA1D871-20AB-45EC-95B4-65F36566B265}" type="presParOf" srcId="{A6B511A6-65E3-416E-879A-0EDC23A37A6B}" destId="{4BC51018-DED6-4783-AC94-9F94155E2732}" srcOrd="9" destOrd="0" presId="urn:microsoft.com/office/officeart/2005/8/layout/cycle3"/>
    <dgm:cxn modelId="{43216874-8BDF-46B9-930E-CF9E825C963F}" type="presParOf" srcId="{A6B511A6-65E3-416E-879A-0EDC23A37A6B}" destId="{C2F155E1-A7D4-486D-9315-64D5430B0E41}" srcOrd="10" destOrd="0" presId="urn:microsoft.com/office/officeart/2005/8/layout/cycle3"/>
    <dgm:cxn modelId="{76C96D0E-4A11-425F-ABE3-D726B5F4365D}" type="presParOf" srcId="{A6B511A6-65E3-416E-879A-0EDC23A37A6B}" destId="{95514CD9-B63F-494A-A487-3995A26E4ECA}" srcOrd="11"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A7EF22-D6FD-42DC-B369-C460F2B7CCED}"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C0FF7FB2-965D-4FA9-A94B-E3D914AD78BD}">
      <dgm:prSet phldrT="[Text]"/>
      <dgm:spPr/>
      <dgm:t>
        <a:bodyPr/>
        <a:lstStyle/>
        <a:p>
          <a:r>
            <a:rPr lang="as-IN" b="1" i="0" dirty="0" smtClean="0">
              <a:latin typeface="Nikosh" panose="02000000000000000000" pitchFamily="2" charset="0"/>
              <a:cs typeface="Nikosh" panose="02000000000000000000" pitchFamily="2" charset="0"/>
            </a:rPr>
            <a:t>রাষ্ট্রপতি</a:t>
          </a:r>
          <a:endParaRPr lang="en-US" dirty="0">
            <a:latin typeface="Nikosh" panose="02000000000000000000" pitchFamily="2" charset="0"/>
            <a:cs typeface="Nikosh" panose="02000000000000000000" pitchFamily="2" charset="0"/>
          </a:endParaRPr>
        </a:p>
      </dgm:t>
    </dgm:pt>
    <dgm:pt modelId="{00E738DB-25A3-485A-AEBC-F3AA441C5C38}" type="parTrans" cxnId="{975BDC1E-F224-4EC9-9F06-4D45B8A2953F}">
      <dgm:prSet/>
      <dgm:spPr/>
      <dgm:t>
        <a:bodyPr/>
        <a:lstStyle/>
        <a:p>
          <a:endParaRPr lang="en-US"/>
        </a:p>
      </dgm:t>
    </dgm:pt>
    <dgm:pt modelId="{E1AECBB9-09E1-44A6-B804-53FD651328D7}" type="sibTrans" cxnId="{975BDC1E-F224-4EC9-9F06-4D45B8A2953F}">
      <dgm:prSet/>
      <dgm:spPr/>
      <dgm:t>
        <a:bodyPr/>
        <a:lstStyle/>
        <a:p>
          <a:endParaRPr lang="en-US"/>
        </a:p>
      </dgm:t>
    </dgm:pt>
    <dgm:pt modelId="{DED8C98F-AFE5-4ADE-AC49-23594445A9FF}">
      <dgm:prSet phldrT="[Text]"/>
      <dgm:spPr/>
      <dgm:t>
        <a:bodyPr/>
        <a:lstStyle/>
        <a:p>
          <a:r>
            <a:rPr lang="as-IN" b="1" i="0" dirty="0" smtClean="0">
              <a:latin typeface="Nikosh" panose="02000000000000000000" pitchFamily="2" charset="0"/>
              <a:cs typeface="Nikosh" panose="02000000000000000000" pitchFamily="2" charset="0"/>
            </a:rPr>
            <a:t>রাষ্ট্রপতি</a:t>
          </a:r>
        </a:p>
        <a:p>
          <a:r>
            <a:rPr lang="as-IN" b="1" i="0" dirty="0" smtClean="0">
              <a:latin typeface="Nikosh" panose="02000000000000000000" pitchFamily="2" charset="0"/>
              <a:cs typeface="Nikosh" panose="02000000000000000000" pitchFamily="2" charset="0"/>
            </a:rPr>
            <a:t>রাষ্ট্রপতির অভিশংসন</a:t>
          </a:r>
          <a:endParaRPr lang="en-US" dirty="0">
            <a:latin typeface="Nikosh" panose="02000000000000000000" pitchFamily="2" charset="0"/>
            <a:cs typeface="Nikosh" panose="02000000000000000000" pitchFamily="2" charset="0"/>
          </a:endParaRPr>
        </a:p>
      </dgm:t>
    </dgm:pt>
    <dgm:pt modelId="{1C1AC8FD-6F56-49FC-BE78-C1D6D2E26EE5}" type="parTrans" cxnId="{B648CAAF-A05A-486E-B8C6-77C16F38CEB3}">
      <dgm:prSet/>
      <dgm:spPr/>
      <dgm:t>
        <a:bodyPr/>
        <a:lstStyle/>
        <a:p>
          <a:endParaRPr lang="en-US"/>
        </a:p>
      </dgm:t>
    </dgm:pt>
    <dgm:pt modelId="{5EFC6549-0584-4771-A462-B1289CB2F272}" type="sibTrans" cxnId="{B648CAAF-A05A-486E-B8C6-77C16F38CEB3}">
      <dgm:prSet/>
      <dgm:spPr/>
      <dgm:t>
        <a:bodyPr/>
        <a:lstStyle/>
        <a:p>
          <a:endParaRPr lang="en-US"/>
        </a:p>
      </dgm:t>
    </dgm:pt>
    <dgm:pt modelId="{F3277543-BAA4-4A7F-A43B-90FE3C2B8BDC}">
      <dgm:prSet phldrT="[Text]"/>
      <dgm:spPr/>
      <dgm:t>
        <a:bodyPr/>
        <a:lstStyle/>
        <a:p>
          <a:r>
            <a:rPr lang="as-IN" b="1" i="0" dirty="0" smtClean="0">
              <a:latin typeface="Nikosh" panose="02000000000000000000" pitchFamily="2" charset="0"/>
              <a:cs typeface="Nikosh" panose="02000000000000000000" pitchFamily="2" charset="0"/>
            </a:rPr>
            <a:t>রাষ্ট্রপতির দায়মুক্তি</a:t>
          </a:r>
          <a:endParaRPr lang="en-US" dirty="0">
            <a:latin typeface="Nikosh" panose="02000000000000000000" pitchFamily="2" charset="0"/>
            <a:cs typeface="Nikosh" panose="02000000000000000000" pitchFamily="2" charset="0"/>
          </a:endParaRPr>
        </a:p>
      </dgm:t>
    </dgm:pt>
    <dgm:pt modelId="{7C6B7E6C-D5D5-481F-840A-804C14607144}" type="parTrans" cxnId="{1A659949-F2FA-4B04-B0F9-B6FC5C27C2C6}">
      <dgm:prSet/>
      <dgm:spPr/>
      <dgm:t>
        <a:bodyPr/>
        <a:lstStyle/>
        <a:p>
          <a:endParaRPr lang="en-US"/>
        </a:p>
      </dgm:t>
    </dgm:pt>
    <dgm:pt modelId="{870E68F1-3AC5-417A-91BA-FB0473FF7823}" type="sibTrans" cxnId="{1A659949-F2FA-4B04-B0F9-B6FC5C27C2C6}">
      <dgm:prSet/>
      <dgm:spPr/>
      <dgm:t>
        <a:bodyPr/>
        <a:lstStyle/>
        <a:p>
          <a:endParaRPr lang="en-US"/>
        </a:p>
      </dgm:t>
    </dgm:pt>
    <dgm:pt modelId="{D32AF329-E056-4332-AD1C-425E39A3D147}">
      <dgm:prSet phldrT="[Text]"/>
      <dgm:spPr/>
      <dgm:t>
        <a:bodyPr/>
        <a:lstStyle/>
        <a:p>
          <a:r>
            <a:rPr lang="as-IN" b="1" i="0" dirty="0" smtClean="0">
              <a:latin typeface="Nikosh" panose="02000000000000000000" pitchFamily="2" charset="0"/>
              <a:cs typeface="Nikosh" panose="02000000000000000000" pitchFamily="2" charset="0"/>
            </a:rPr>
            <a:t>রাষ্ট্রপতি-পদের মেয়াদ</a:t>
          </a:r>
          <a:endParaRPr lang="en-US" dirty="0">
            <a:latin typeface="Nikosh" panose="02000000000000000000" pitchFamily="2" charset="0"/>
            <a:cs typeface="Nikosh" panose="02000000000000000000" pitchFamily="2" charset="0"/>
          </a:endParaRPr>
        </a:p>
      </dgm:t>
    </dgm:pt>
    <dgm:pt modelId="{E9092CD3-FD1D-420B-ABF9-9AEC015577C0}" type="parTrans" cxnId="{5D4395C5-B9EB-491D-BB0C-12649CFCE4C1}">
      <dgm:prSet/>
      <dgm:spPr/>
      <dgm:t>
        <a:bodyPr/>
        <a:lstStyle/>
        <a:p>
          <a:endParaRPr lang="en-US"/>
        </a:p>
      </dgm:t>
    </dgm:pt>
    <dgm:pt modelId="{5B8BDEA8-AE07-4C07-9DC1-96AD8475FF1E}" type="sibTrans" cxnId="{5D4395C5-B9EB-491D-BB0C-12649CFCE4C1}">
      <dgm:prSet/>
      <dgm:spPr/>
      <dgm:t>
        <a:bodyPr/>
        <a:lstStyle/>
        <a:p>
          <a:endParaRPr lang="en-US"/>
        </a:p>
      </dgm:t>
    </dgm:pt>
    <dgm:pt modelId="{3CF2E33F-1081-433A-95E3-B4631D24B36C}">
      <dgm:prSet phldrT="[Text]"/>
      <dgm:spPr/>
      <dgm:t>
        <a:bodyPr/>
        <a:lstStyle/>
        <a:p>
          <a:r>
            <a:rPr lang="as-IN" b="1" i="0" dirty="0" smtClean="0">
              <a:latin typeface="Nikosh" panose="02000000000000000000" pitchFamily="2" charset="0"/>
              <a:cs typeface="Nikosh" panose="02000000000000000000" pitchFamily="2" charset="0"/>
            </a:rPr>
            <a:t>ক্ষমা প্রদর্শনের অধিকার</a:t>
          </a:r>
          <a:endParaRPr lang="en-US" dirty="0">
            <a:latin typeface="Nikosh" panose="02000000000000000000" pitchFamily="2" charset="0"/>
            <a:cs typeface="Nikosh" panose="02000000000000000000" pitchFamily="2" charset="0"/>
          </a:endParaRPr>
        </a:p>
      </dgm:t>
    </dgm:pt>
    <dgm:pt modelId="{829954DC-2B3D-4E58-819D-7A9BD912E69A}" type="parTrans" cxnId="{4A1A179A-13F6-4D2C-AE84-8311C793BB16}">
      <dgm:prSet/>
      <dgm:spPr/>
      <dgm:t>
        <a:bodyPr/>
        <a:lstStyle/>
        <a:p>
          <a:endParaRPr lang="en-US"/>
        </a:p>
      </dgm:t>
    </dgm:pt>
    <dgm:pt modelId="{F2F1FB9F-6EE1-4325-A3FB-EB6F3E28D1C8}" type="sibTrans" cxnId="{4A1A179A-13F6-4D2C-AE84-8311C793BB16}">
      <dgm:prSet/>
      <dgm:spPr/>
      <dgm:t>
        <a:bodyPr/>
        <a:lstStyle/>
        <a:p>
          <a:endParaRPr lang="en-US"/>
        </a:p>
      </dgm:t>
    </dgm:pt>
    <dgm:pt modelId="{9D0B32F7-1B37-4D88-98A6-FC5362845439}">
      <dgm:prSet/>
      <dgm:spPr/>
      <dgm:t>
        <a:bodyPr/>
        <a:lstStyle/>
        <a:p>
          <a:r>
            <a:rPr lang="as-IN" b="1" i="0" dirty="0" smtClean="0">
              <a:latin typeface="Nikosh" panose="02000000000000000000" pitchFamily="2" charset="0"/>
              <a:cs typeface="Nikosh" panose="02000000000000000000" pitchFamily="2" charset="0"/>
            </a:rPr>
            <a:t>অসামর্থ্যের কারণে রাষ্ট্রপতির অপসারণ</a:t>
          </a:r>
          <a:endParaRPr lang="en-US" dirty="0">
            <a:latin typeface="Nikosh" panose="02000000000000000000" pitchFamily="2" charset="0"/>
            <a:cs typeface="Nikosh" panose="02000000000000000000" pitchFamily="2" charset="0"/>
          </a:endParaRPr>
        </a:p>
      </dgm:t>
    </dgm:pt>
    <dgm:pt modelId="{BB7F8316-F0B2-487F-B517-6A6608CDE7C6}" type="parTrans" cxnId="{1B3EAFD0-0476-43D8-A11F-3A309363054D}">
      <dgm:prSet/>
      <dgm:spPr/>
      <dgm:t>
        <a:bodyPr/>
        <a:lstStyle/>
        <a:p>
          <a:endParaRPr lang="en-US"/>
        </a:p>
      </dgm:t>
    </dgm:pt>
    <dgm:pt modelId="{2EC06070-ECC4-49C4-A3AD-2A0E96FD5025}" type="sibTrans" cxnId="{1B3EAFD0-0476-43D8-A11F-3A309363054D}">
      <dgm:prSet/>
      <dgm:spPr/>
      <dgm:t>
        <a:bodyPr/>
        <a:lstStyle/>
        <a:p>
          <a:endParaRPr lang="en-US"/>
        </a:p>
      </dgm:t>
    </dgm:pt>
    <dgm:pt modelId="{30C1F2D4-2B85-46C8-BBF2-CAF89375289B}">
      <dgm:prSet/>
      <dgm:spPr/>
      <dgm:t>
        <a:bodyPr/>
        <a:lstStyle/>
        <a:p>
          <a:r>
            <a:rPr lang="as-IN" b="1" i="0" dirty="0" smtClean="0">
              <a:latin typeface="Nikosh" panose="02000000000000000000" pitchFamily="2" charset="0"/>
              <a:cs typeface="Nikosh" panose="02000000000000000000" pitchFamily="2" charset="0"/>
            </a:rPr>
            <a:t>অনুপস্থিতি প্রভৃতির-কালে রাষ্ট্রপতি-পদে স্পীকার</a:t>
          </a:r>
          <a:endParaRPr lang="en-US" dirty="0">
            <a:latin typeface="Nikosh" panose="02000000000000000000" pitchFamily="2" charset="0"/>
            <a:cs typeface="Nikosh" panose="02000000000000000000" pitchFamily="2" charset="0"/>
          </a:endParaRPr>
        </a:p>
      </dgm:t>
    </dgm:pt>
    <dgm:pt modelId="{42CBF230-BCB7-417A-87F9-4966393F0947}" type="parTrans" cxnId="{712EF15C-7CCA-4077-A6CE-1EABE5736BC8}">
      <dgm:prSet/>
      <dgm:spPr/>
      <dgm:t>
        <a:bodyPr/>
        <a:lstStyle/>
        <a:p>
          <a:endParaRPr lang="en-US"/>
        </a:p>
      </dgm:t>
    </dgm:pt>
    <dgm:pt modelId="{7DF59709-5763-45B4-9108-25E999D74F8E}" type="sibTrans" cxnId="{712EF15C-7CCA-4077-A6CE-1EABE5736BC8}">
      <dgm:prSet/>
      <dgm:spPr/>
      <dgm:t>
        <a:bodyPr/>
        <a:lstStyle/>
        <a:p>
          <a:endParaRPr lang="en-US"/>
        </a:p>
      </dgm:t>
    </dgm:pt>
    <dgm:pt modelId="{D69A64D5-A80B-4100-BBCE-250D1262B572}" type="pres">
      <dgm:prSet presAssocID="{51A7EF22-D6FD-42DC-B369-C460F2B7CCED}" presName="Name0" presStyleCnt="0">
        <dgm:presLayoutVars>
          <dgm:dir/>
          <dgm:resizeHandles val="exact"/>
        </dgm:presLayoutVars>
      </dgm:prSet>
      <dgm:spPr/>
      <dgm:t>
        <a:bodyPr/>
        <a:lstStyle/>
        <a:p>
          <a:endParaRPr lang="en-US"/>
        </a:p>
      </dgm:t>
    </dgm:pt>
    <dgm:pt modelId="{1A4ED84A-9F34-4D07-B13B-DE01B1650486}" type="pres">
      <dgm:prSet presAssocID="{51A7EF22-D6FD-42DC-B369-C460F2B7CCED}" presName="cycle" presStyleCnt="0"/>
      <dgm:spPr/>
    </dgm:pt>
    <dgm:pt modelId="{6A49AFCF-7B69-40C7-956D-1933460C3665}" type="pres">
      <dgm:prSet presAssocID="{C0FF7FB2-965D-4FA9-A94B-E3D914AD78BD}" presName="nodeFirstNode" presStyleLbl="node1" presStyleIdx="0" presStyleCnt="7">
        <dgm:presLayoutVars>
          <dgm:bulletEnabled val="1"/>
        </dgm:presLayoutVars>
      </dgm:prSet>
      <dgm:spPr/>
      <dgm:t>
        <a:bodyPr/>
        <a:lstStyle/>
        <a:p>
          <a:endParaRPr lang="en-US"/>
        </a:p>
      </dgm:t>
    </dgm:pt>
    <dgm:pt modelId="{79BA0007-C5A5-40E2-BFFB-445F5ACDE4CE}" type="pres">
      <dgm:prSet presAssocID="{E1AECBB9-09E1-44A6-B804-53FD651328D7}" presName="sibTransFirstNode" presStyleLbl="bgShp" presStyleIdx="0" presStyleCnt="1"/>
      <dgm:spPr/>
      <dgm:t>
        <a:bodyPr/>
        <a:lstStyle/>
        <a:p>
          <a:endParaRPr lang="en-US"/>
        </a:p>
      </dgm:t>
    </dgm:pt>
    <dgm:pt modelId="{8BA491EE-93AA-42B2-BB28-FD9938656C06}" type="pres">
      <dgm:prSet presAssocID="{DED8C98F-AFE5-4ADE-AC49-23594445A9FF}" presName="nodeFollowingNodes" presStyleLbl="node1" presStyleIdx="1" presStyleCnt="7" custRadScaleRad="99297" custRadScaleInc="-668">
        <dgm:presLayoutVars>
          <dgm:bulletEnabled val="1"/>
        </dgm:presLayoutVars>
      </dgm:prSet>
      <dgm:spPr/>
      <dgm:t>
        <a:bodyPr/>
        <a:lstStyle/>
        <a:p>
          <a:endParaRPr lang="en-US"/>
        </a:p>
      </dgm:t>
    </dgm:pt>
    <dgm:pt modelId="{62AA18CB-0331-44B4-8971-D6004505964F}" type="pres">
      <dgm:prSet presAssocID="{9D0B32F7-1B37-4D88-98A6-FC5362845439}" presName="nodeFollowingNodes" presStyleLbl="node1" presStyleIdx="2" presStyleCnt="7">
        <dgm:presLayoutVars>
          <dgm:bulletEnabled val="1"/>
        </dgm:presLayoutVars>
      </dgm:prSet>
      <dgm:spPr/>
      <dgm:t>
        <a:bodyPr/>
        <a:lstStyle/>
        <a:p>
          <a:endParaRPr lang="en-US"/>
        </a:p>
      </dgm:t>
    </dgm:pt>
    <dgm:pt modelId="{2FDD23E8-16EA-4F53-A048-36BDEC4077CD}" type="pres">
      <dgm:prSet presAssocID="{30C1F2D4-2B85-46C8-BBF2-CAF89375289B}" presName="nodeFollowingNodes" presStyleLbl="node1" presStyleIdx="3" presStyleCnt="7">
        <dgm:presLayoutVars>
          <dgm:bulletEnabled val="1"/>
        </dgm:presLayoutVars>
      </dgm:prSet>
      <dgm:spPr/>
      <dgm:t>
        <a:bodyPr/>
        <a:lstStyle/>
        <a:p>
          <a:endParaRPr lang="en-US"/>
        </a:p>
      </dgm:t>
    </dgm:pt>
    <dgm:pt modelId="{9CA9B4E0-E538-4A79-88B2-06B82B2C2331}" type="pres">
      <dgm:prSet presAssocID="{F3277543-BAA4-4A7F-A43B-90FE3C2B8BDC}" presName="nodeFollowingNodes" presStyleLbl="node1" presStyleIdx="4" presStyleCnt="7">
        <dgm:presLayoutVars>
          <dgm:bulletEnabled val="1"/>
        </dgm:presLayoutVars>
      </dgm:prSet>
      <dgm:spPr/>
      <dgm:t>
        <a:bodyPr/>
        <a:lstStyle/>
        <a:p>
          <a:endParaRPr lang="en-US"/>
        </a:p>
      </dgm:t>
    </dgm:pt>
    <dgm:pt modelId="{0D681DB8-A704-4750-BC43-BB5FCFD31C87}" type="pres">
      <dgm:prSet presAssocID="{D32AF329-E056-4332-AD1C-425E39A3D147}" presName="nodeFollowingNodes" presStyleLbl="node1" presStyleIdx="5" presStyleCnt="7">
        <dgm:presLayoutVars>
          <dgm:bulletEnabled val="1"/>
        </dgm:presLayoutVars>
      </dgm:prSet>
      <dgm:spPr/>
      <dgm:t>
        <a:bodyPr/>
        <a:lstStyle/>
        <a:p>
          <a:endParaRPr lang="en-US"/>
        </a:p>
      </dgm:t>
    </dgm:pt>
    <dgm:pt modelId="{576F8A81-2D18-42D8-AF3F-FF703DF58CB8}" type="pres">
      <dgm:prSet presAssocID="{3CF2E33F-1081-433A-95E3-B4631D24B36C}" presName="nodeFollowingNodes" presStyleLbl="node1" presStyleIdx="6" presStyleCnt="7">
        <dgm:presLayoutVars>
          <dgm:bulletEnabled val="1"/>
        </dgm:presLayoutVars>
      </dgm:prSet>
      <dgm:spPr/>
      <dgm:t>
        <a:bodyPr/>
        <a:lstStyle/>
        <a:p>
          <a:endParaRPr lang="en-US"/>
        </a:p>
      </dgm:t>
    </dgm:pt>
  </dgm:ptLst>
  <dgm:cxnLst>
    <dgm:cxn modelId="{EC77EC25-3DF3-432D-9681-4CA57EA397FB}" type="presOf" srcId="{30C1F2D4-2B85-46C8-BBF2-CAF89375289B}" destId="{2FDD23E8-16EA-4F53-A048-36BDEC4077CD}" srcOrd="0" destOrd="0" presId="urn:microsoft.com/office/officeart/2005/8/layout/cycle3"/>
    <dgm:cxn modelId="{0266D729-C301-41AE-8C1F-3D5749F2250C}" type="presOf" srcId="{51A7EF22-D6FD-42DC-B369-C460F2B7CCED}" destId="{D69A64D5-A80B-4100-BBCE-250D1262B572}" srcOrd="0" destOrd="0" presId="urn:microsoft.com/office/officeart/2005/8/layout/cycle3"/>
    <dgm:cxn modelId="{1A659949-F2FA-4B04-B0F9-B6FC5C27C2C6}" srcId="{51A7EF22-D6FD-42DC-B369-C460F2B7CCED}" destId="{F3277543-BAA4-4A7F-A43B-90FE3C2B8BDC}" srcOrd="4" destOrd="0" parTransId="{7C6B7E6C-D5D5-481F-840A-804C14607144}" sibTransId="{870E68F1-3AC5-417A-91BA-FB0473FF7823}"/>
    <dgm:cxn modelId="{4A1A179A-13F6-4D2C-AE84-8311C793BB16}" srcId="{51A7EF22-D6FD-42DC-B369-C460F2B7CCED}" destId="{3CF2E33F-1081-433A-95E3-B4631D24B36C}" srcOrd="6" destOrd="0" parTransId="{829954DC-2B3D-4E58-819D-7A9BD912E69A}" sibTransId="{F2F1FB9F-6EE1-4325-A3FB-EB6F3E28D1C8}"/>
    <dgm:cxn modelId="{712EF15C-7CCA-4077-A6CE-1EABE5736BC8}" srcId="{51A7EF22-D6FD-42DC-B369-C460F2B7CCED}" destId="{30C1F2D4-2B85-46C8-BBF2-CAF89375289B}" srcOrd="3" destOrd="0" parTransId="{42CBF230-BCB7-417A-87F9-4966393F0947}" sibTransId="{7DF59709-5763-45B4-9108-25E999D74F8E}"/>
    <dgm:cxn modelId="{18C2F833-0718-4758-BD67-D2BC97F3DCFE}" type="presOf" srcId="{DED8C98F-AFE5-4ADE-AC49-23594445A9FF}" destId="{8BA491EE-93AA-42B2-BB28-FD9938656C06}" srcOrd="0" destOrd="0" presId="urn:microsoft.com/office/officeart/2005/8/layout/cycle3"/>
    <dgm:cxn modelId="{968E0867-D449-4AC7-A2E5-44498C712946}" type="presOf" srcId="{3CF2E33F-1081-433A-95E3-B4631D24B36C}" destId="{576F8A81-2D18-42D8-AF3F-FF703DF58CB8}" srcOrd="0" destOrd="0" presId="urn:microsoft.com/office/officeart/2005/8/layout/cycle3"/>
    <dgm:cxn modelId="{1B3EAFD0-0476-43D8-A11F-3A309363054D}" srcId="{51A7EF22-D6FD-42DC-B369-C460F2B7CCED}" destId="{9D0B32F7-1B37-4D88-98A6-FC5362845439}" srcOrd="2" destOrd="0" parTransId="{BB7F8316-F0B2-487F-B517-6A6608CDE7C6}" sibTransId="{2EC06070-ECC4-49C4-A3AD-2A0E96FD5025}"/>
    <dgm:cxn modelId="{B648CAAF-A05A-486E-B8C6-77C16F38CEB3}" srcId="{51A7EF22-D6FD-42DC-B369-C460F2B7CCED}" destId="{DED8C98F-AFE5-4ADE-AC49-23594445A9FF}" srcOrd="1" destOrd="0" parTransId="{1C1AC8FD-6F56-49FC-BE78-C1D6D2E26EE5}" sibTransId="{5EFC6549-0584-4771-A462-B1289CB2F272}"/>
    <dgm:cxn modelId="{5D4395C5-B9EB-491D-BB0C-12649CFCE4C1}" srcId="{51A7EF22-D6FD-42DC-B369-C460F2B7CCED}" destId="{D32AF329-E056-4332-AD1C-425E39A3D147}" srcOrd="5" destOrd="0" parTransId="{E9092CD3-FD1D-420B-ABF9-9AEC015577C0}" sibTransId="{5B8BDEA8-AE07-4C07-9DC1-96AD8475FF1E}"/>
    <dgm:cxn modelId="{8246FD06-EC59-44F3-9567-77AEF18EF3B3}" type="presOf" srcId="{F3277543-BAA4-4A7F-A43B-90FE3C2B8BDC}" destId="{9CA9B4E0-E538-4A79-88B2-06B82B2C2331}" srcOrd="0" destOrd="0" presId="urn:microsoft.com/office/officeart/2005/8/layout/cycle3"/>
    <dgm:cxn modelId="{EFB3F2A6-05BE-4C7A-A0F2-4175503092B9}" type="presOf" srcId="{D32AF329-E056-4332-AD1C-425E39A3D147}" destId="{0D681DB8-A704-4750-BC43-BB5FCFD31C87}" srcOrd="0" destOrd="0" presId="urn:microsoft.com/office/officeart/2005/8/layout/cycle3"/>
    <dgm:cxn modelId="{875FB4EB-0E6F-468F-9256-81DD27177BEB}" type="presOf" srcId="{E1AECBB9-09E1-44A6-B804-53FD651328D7}" destId="{79BA0007-C5A5-40E2-BFFB-445F5ACDE4CE}" srcOrd="0" destOrd="0" presId="urn:microsoft.com/office/officeart/2005/8/layout/cycle3"/>
    <dgm:cxn modelId="{975BDC1E-F224-4EC9-9F06-4D45B8A2953F}" srcId="{51A7EF22-D6FD-42DC-B369-C460F2B7CCED}" destId="{C0FF7FB2-965D-4FA9-A94B-E3D914AD78BD}" srcOrd="0" destOrd="0" parTransId="{00E738DB-25A3-485A-AEBC-F3AA441C5C38}" sibTransId="{E1AECBB9-09E1-44A6-B804-53FD651328D7}"/>
    <dgm:cxn modelId="{D0E08D10-F654-4068-9A30-B5EB6C3D3FB4}" type="presOf" srcId="{9D0B32F7-1B37-4D88-98A6-FC5362845439}" destId="{62AA18CB-0331-44B4-8971-D6004505964F}" srcOrd="0" destOrd="0" presId="urn:microsoft.com/office/officeart/2005/8/layout/cycle3"/>
    <dgm:cxn modelId="{316C8433-ECD0-469C-94A9-9F1ADC95A775}" type="presOf" srcId="{C0FF7FB2-965D-4FA9-A94B-E3D914AD78BD}" destId="{6A49AFCF-7B69-40C7-956D-1933460C3665}" srcOrd="0" destOrd="0" presId="urn:microsoft.com/office/officeart/2005/8/layout/cycle3"/>
    <dgm:cxn modelId="{E50CFE4B-AADB-442D-8B1E-EBD721288BAF}" type="presParOf" srcId="{D69A64D5-A80B-4100-BBCE-250D1262B572}" destId="{1A4ED84A-9F34-4D07-B13B-DE01B1650486}" srcOrd="0" destOrd="0" presId="urn:microsoft.com/office/officeart/2005/8/layout/cycle3"/>
    <dgm:cxn modelId="{8558B2B2-AF01-46A7-A478-7E7C345ED2F4}" type="presParOf" srcId="{1A4ED84A-9F34-4D07-B13B-DE01B1650486}" destId="{6A49AFCF-7B69-40C7-956D-1933460C3665}" srcOrd="0" destOrd="0" presId="urn:microsoft.com/office/officeart/2005/8/layout/cycle3"/>
    <dgm:cxn modelId="{84C4F9A3-66EC-4C8F-B42F-83E4A2F84DA5}" type="presParOf" srcId="{1A4ED84A-9F34-4D07-B13B-DE01B1650486}" destId="{79BA0007-C5A5-40E2-BFFB-445F5ACDE4CE}" srcOrd="1" destOrd="0" presId="urn:microsoft.com/office/officeart/2005/8/layout/cycle3"/>
    <dgm:cxn modelId="{AA29BA11-EA6A-41E3-915D-FADDD6683E64}" type="presParOf" srcId="{1A4ED84A-9F34-4D07-B13B-DE01B1650486}" destId="{8BA491EE-93AA-42B2-BB28-FD9938656C06}" srcOrd="2" destOrd="0" presId="urn:microsoft.com/office/officeart/2005/8/layout/cycle3"/>
    <dgm:cxn modelId="{9786B40F-8F18-4F1D-AF62-7FC96EF12D5D}" type="presParOf" srcId="{1A4ED84A-9F34-4D07-B13B-DE01B1650486}" destId="{62AA18CB-0331-44B4-8971-D6004505964F}" srcOrd="3" destOrd="0" presId="urn:microsoft.com/office/officeart/2005/8/layout/cycle3"/>
    <dgm:cxn modelId="{FBE5D6A4-26B4-43A1-93B3-F8DED0DA8109}" type="presParOf" srcId="{1A4ED84A-9F34-4D07-B13B-DE01B1650486}" destId="{2FDD23E8-16EA-4F53-A048-36BDEC4077CD}" srcOrd="4" destOrd="0" presId="urn:microsoft.com/office/officeart/2005/8/layout/cycle3"/>
    <dgm:cxn modelId="{43782E83-7639-4092-9461-35238B0C4B28}" type="presParOf" srcId="{1A4ED84A-9F34-4D07-B13B-DE01B1650486}" destId="{9CA9B4E0-E538-4A79-88B2-06B82B2C2331}" srcOrd="5" destOrd="0" presId="urn:microsoft.com/office/officeart/2005/8/layout/cycle3"/>
    <dgm:cxn modelId="{A8211AD1-D73E-4D9F-83BD-C606B5D9BB7C}" type="presParOf" srcId="{1A4ED84A-9F34-4D07-B13B-DE01B1650486}" destId="{0D681DB8-A704-4750-BC43-BB5FCFD31C87}" srcOrd="6" destOrd="0" presId="urn:microsoft.com/office/officeart/2005/8/layout/cycle3"/>
    <dgm:cxn modelId="{5753956A-6D99-407C-A387-686AD928A052}" type="presParOf" srcId="{1A4ED84A-9F34-4D07-B13B-DE01B1650486}" destId="{576F8A81-2D18-42D8-AF3F-FF703DF58CB8}" srcOrd="7"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B1DE130-B278-4116-ABFE-DFC111C5170A}" type="doc">
      <dgm:prSet loTypeId="urn:microsoft.com/office/officeart/2005/8/layout/radial5" loCatId="relationship" qsTypeId="urn:microsoft.com/office/officeart/2005/8/quickstyle/simple1" qsCatId="simple" csTypeId="urn:microsoft.com/office/officeart/2005/8/colors/accent1_2" csCatId="accent1" phldr="1"/>
      <dgm:spPr/>
      <dgm:t>
        <a:bodyPr/>
        <a:lstStyle/>
        <a:p>
          <a:endParaRPr lang="en-US"/>
        </a:p>
      </dgm:t>
    </dgm:pt>
    <dgm:pt modelId="{7A4B75AA-90D8-4A72-8381-25197F850CAD}">
      <dgm:prSet phldrT="[Text]"/>
      <dgm:spPr/>
      <dgm:t>
        <a:bodyPr/>
        <a:lstStyle/>
        <a:p>
          <a:r>
            <a:rPr lang="as-IN" b="1" i="0" dirty="0" smtClean="0">
              <a:latin typeface="Nikosh" panose="02000000000000000000" pitchFamily="2" charset="0"/>
              <a:cs typeface="Nikosh" panose="02000000000000000000" pitchFamily="2" charset="0"/>
            </a:rPr>
            <a:t>প্রধানমন্ত্রী ও মন্ত্রিসভা</a:t>
          </a:r>
          <a:endParaRPr lang="en-US" dirty="0">
            <a:latin typeface="Nikosh" panose="02000000000000000000" pitchFamily="2" charset="0"/>
            <a:cs typeface="Nikosh" panose="02000000000000000000" pitchFamily="2" charset="0"/>
          </a:endParaRPr>
        </a:p>
      </dgm:t>
    </dgm:pt>
    <dgm:pt modelId="{69B4FBD4-8F6A-4251-BA86-76A0DE4A81D1}" type="parTrans" cxnId="{CA70580F-52F8-41C4-8322-FD235DF46A97}">
      <dgm:prSet/>
      <dgm:spPr/>
      <dgm:t>
        <a:bodyPr/>
        <a:lstStyle/>
        <a:p>
          <a:endParaRPr lang="en-US"/>
        </a:p>
      </dgm:t>
    </dgm:pt>
    <dgm:pt modelId="{090F0A42-F938-446F-B401-6469E266DB58}" type="sibTrans" cxnId="{CA70580F-52F8-41C4-8322-FD235DF46A97}">
      <dgm:prSet/>
      <dgm:spPr/>
      <dgm:t>
        <a:bodyPr/>
        <a:lstStyle/>
        <a:p>
          <a:endParaRPr lang="en-US"/>
        </a:p>
      </dgm:t>
    </dgm:pt>
    <dgm:pt modelId="{FE1D7634-FA61-48A5-B07E-9B4B0BD8BBA5}">
      <dgm:prSet phldrT="[Text]"/>
      <dgm:spPr/>
      <dgm:t>
        <a:bodyPr/>
        <a:lstStyle/>
        <a:p>
          <a:r>
            <a:rPr lang="as-IN" b="1" i="0" dirty="0" smtClean="0">
              <a:latin typeface="Nikosh" panose="02000000000000000000" pitchFamily="2" charset="0"/>
              <a:cs typeface="Nikosh" panose="02000000000000000000" pitchFamily="2" charset="0"/>
            </a:rPr>
            <a:t>অন্যান্য মন্ত্রীর পদের মেয়াদ</a:t>
          </a:r>
          <a:endParaRPr lang="en-US" dirty="0">
            <a:latin typeface="Nikosh" panose="02000000000000000000" pitchFamily="2" charset="0"/>
            <a:cs typeface="Nikosh" panose="02000000000000000000" pitchFamily="2" charset="0"/>
          </a:endParaRPr>
        </a:p>
      </dgm:t>
    </dgm:pt>
    <dgm:pt modelId="{1A9E72E3-6A2B-480C-A8F8-7A22BB664DC0}" type="parTrans" cxnId="{7E32281C-F0BC-47E8-B6F9-3FE1C8191C78}">
      <dgm:prSet/>
      <dgm:spPr/>
      <dgm:t>
        <a:bodyPr/>
        <a:lstStyle/>
        <a:p>
          <a:endParaRPr lang="en-US"/>
        </a:p>
      </dgm:t>
    </dgm:pt>
    <dgm:pt modelId="{C0447E64-8661-41C8-8ABB-53BACB697D87}" type="sibTrans" cxnId="{7E32281C-F0BC-47E8-B6F9-3FE1C8191C78}">
      <dgm:prSet/>
      <dgm:spPr/>
      <dgm:t>
        <a:bodyPr/>
        <a:lstStyle/>
        <a:p>
          <a:endParaRPr lang="en-US"/>
        </a:p>
      </dgm:t>
    </dgm:pt>
    <dgm:pt modelId="{1E07E285-2774-45BE-B6C4-6E23B27EF3B0}">
      <dgm:prSet phldrT="[Text]" custT="1"/>
      <dgm:spPr/>
      <dgm:t>
        <a:bodyPr/>
        <a:lstStyle/>
        <a:p>
          <a:r>
            <a:rPr lang="as-IN" sz="2000" b="1" i="0" dirty="0" smtClean="0">
              <a:latin typeface="Nikosh" panose="02000000000000000000" pitchFamily="2" charset="0"/>
              <a:cs typeface="Nikosh" panose="02000000000000000000" pitchFamily="2" charset="0"/>
            </a:rPr>
            <a:t>প্রধানমন্ত্রীর পদের মেয়াদ</a:t>
          </a:r>
          <a:endParaRPr lang="en-US" sz="2000" dirty="0">
            <a:latin typeface="Nikosh" panose="02000000000000000000" pitchFamily="2" charset="0"/>
            <a:cs typeface="Nikosh" panose="02000000000000000000" pitchFamily="2" charset="0"/>
          </a:endParaRPr>
        </a:p>
      </dgm:t>
    </dgm:pt>
    <dgm:pt modelId="{B1D7B938-99EB-4D91-B8FF-C75CCD4B41CD}" type="parTrans" cxnId="{B3617AFA-E726-425F-A6B2-05DAB5F3E0B5}">
      <dgm:prSet/>
      <dgm:spPr/>
      <dgm:t>
        <a:bodyPr/>
        <a:lstStyle/>
        <a:p>
          <a:endParaRPr lang="en-US"/>
        </a:p>
      </dgm:t>
    </dgm:pt>
    <dgm:pt modelId="{101FA48C-5473-4645-B474-23B85C6C8623}" type="sibTrans" cxnId="{B3617AFA-E726-425F-A6B2-05DAB5F3E0B5}">
      <dgm:prSet/>
      <dgm:spPr/>
      <dgm:t>
        <a:bodyPr/>
        <a:lstStyle/>
        <a:p>
          <a:endParaRPr lang="en-US"/>
        </a:p>
      </dgm:t>
    </dgm:pt>
    <dgm:pt modelId="{067ADCB1-D760-4D82-929C-00617093E609}">
      <dgm:prSet phldrT="[Text]" custT="1"/>
      <dgm:spPr/>
      <dgm:t>
        <a:bodyPr/>
        <a:lstStyle/>
        <a:p>
          <a:r>
            <a:rPr lang="as-IN" sz="2400" b="1" i="0" dirty="0" smtClean="0">
              <a:latin typeface="Nikosh" panose="02000000000000000000" pitchFamily="2" charset="0"/>
              <a:cs typeface="Nikosh" panose="02000000000000000000" pitchFamily="2" charset="0"/>
            </a:rPr>
            <a:t>মন্ত্রিগণ</a:t>
          </a:r>
          <a:endParaRPr lang="en-US" sz="2400" dirty="0">
            <a:latin typeface="Nikosh" panose="02000000000000000000" pitchFamily="2" charset="0"/>
            <a:cs typeface="Nikosh" panose="02000000000000000000" pitchFamily="2" charset="0"/>
          </a:endParaRPr>
        </a:p>
      </dgm:t>
    </dgm:pt>
    <dgm:pt modelId="{DCC1DF9F-A4ED-4FA9-8B32-3E5AC6132B44}" type="parTrans" cxnId="{829FA872-C3D6-44CD-9A4C-758910301041}">
      <dgm:prSet/>
      <dgm:spPr/>
      <dgm:t>
        <a:bodyPr/>
        <a:lstStyle/>
        <a:p>
          <a:endParaRPr lang="en-US"/>
        </a:p>
      </dgm:t>
    </dgm:pt>
    <dgm:pt modelId="{3653090F-C0EB-47A4-AB40-33F3B9AE87A7}" type="sibTrans" cxnId="{829FA872-C3D6-44CD-9A4C-758910301041}">
      <dgm:prSet/>
      <dgm:spPr/>
      <dgm:t>
        <a:bodyPr/>
        <a:lstStyle/>
        <a:p>
          <a:endParaRPr lang="en-US"/>
        </a:p>
      </dgm:t>
    </dgm:pt>
    <dgm:pt modelId="{20667270-074C-4307-8E78-42812018CAF4}">
      <dgm:prSet phldrT="[Text]" custT="1"/>
      <dgm:spPr/>
      <dgm:t>
        <a:bodyPr/>
        <a:lstStyle/>
        <a:p>
          <a:r>
            <a:rPr lang="as-IN" sz="2400" b="1" i="0" dirty="0" smtClean="0">
              <a:latin typeface="Nikosh" panose="02000000000000000000" pitchFamily="2" charset="0"/>
              <a:cs typeface="Nikosh" panose="02000000000000000000" pitchFamily="2" charset="0"/>
            </a:rPr>
            <a:t>মন্ত্রিসভা</a:t>
          </a:r>
          <a:endParaRPr lang="en-US" sz="2400" dirty="0">
            <a:latin typeface="Nikosh" panose="02000000000000000000" pitchFamily="2" charset="0"/>
            <a:cs typeface="Nikosh" panose="02000000000000000000" pitchFamily="2" charset="0"/>
          </a:endParaRPr>
        </a:p>
      </dgm:t>
    </dgm:pt>
    <dgm:pt modelId="{63F29D5D-F854-4D31-A6EC-821FB67B999A}" type="parTrans" cxnId="{E2FD93DB-B17E-481F-A262-DDF428894822}">
      <dgm:prSet/>
      <dgm:spPr/>
      <dgm:t>
        <a:bodyPr/>
        <a:lstStyle/>
        <a:p>
          <a:endParaRPr lang="en-US"/>
        </a:p>
      </dgm:t>
    </dgm:pt>
    <dgm:pt modelId="{0B3CBC4C-5D4B-44CB-8FE0-7398B146690A}" type="sibTrans" cxnId="{E2FD93DB-B17E-481F-A262-DDF428894822}">
      <dgm:prSet/>
      <dgm:spPr/>
      <dgm:t>
        <a:bodyPr/>
        <a:lstStyle/>
        <a:p>
          <a:endParaRPr lang="en-US"/>
        </a:p>
      </dgm:t>
    </dgm:pt>
    <dgm:pt modelId="{58D92A0A-3179-4C0A-BD6E-A6BB61050FB5}" type="pres">
      <dgm:prSet presAssocID="{7B1DE130-B278-4116-ABFE-DFC111C5170A}" presName="Name0" presStyleCnt="0">
        <dgm:presLayoutVars>
          <dgm:chMax val="1"/>
          <dgm:dir/>
          <dgm:animLvl val="ctr"/>
          <dgm:resizeHandles val="exact"/>
        </dgm:presLayoutVars>
      </dgm:prSet>
      <dgm:spPr/>
      <dgm:t>
        <a:bodyPr/>
        <a:lstStyle/>
        <a:p>
          <a:endParaRPr lang="en-US"/>
        </a:p>
      </dgm:t>
    </dgm:pt>
    <dgm:pt modelId="{20A988C8-BB17-4AF5-8674-BCE7902CD634}" type="pres">
      <dgm:prSet presAssocID="{7A4B75AA-90D8-4A72-8381-25197F850CAD}" presName="centerShape" presStyleLbl="node0" presStyleIdx="0" presStyleCnt="1"/>
      <dgm:spPr/>
      <dgm:t>
        <a:bodyPr/>
        <a:lstStyle/>
        <a:p>
          <a:endParaRPr lang="en-US"/>
        </a:p>
      </dgm:t>
    </dgm:pt>
    <dgm:pt modelId="{60835C7C-4F7F-4552-A348-F5DE25F8F5E8}" type="pres">
      <dgm:prSet presAssocID="{1A9E72E3-6A2B-480C-A8F8-7A22BB664DC0}" presName="parTrans" presStyleLbl="sibTrans2D1" presStyleIdx="0" presStyleCnt="4"/>
      <dgm:spPr/>
      <dgm:t>
        <a:bodyPr/>
        <a:lstStyle/>
        <a:p>
          <a:endParaRPr lang="en-US"/>
        </a:p>
      </dgm:t>
    </dgm:pt>
    <dgm:pt modelId="{12D39535-E253-499C-9011-B58F74349D49}" type="pres">
      <dgm:prSet presAssocID="{1A9E72E3-6A2B-480C-A8F8-7A22BB664DC0}" presName="connectorText" presStyleLbl="sibTrans2D1" presStyleIdx="0" presStyleCnt="4"/>
      <dgm:spPr/>
      <dgm:t>
        <a:bodyPr/>
        <a:lstStyle/>
        <a:p>
          <a:endParaRPr lang="en-US"/>
        </a:p>
      </dgm:t>
    </dgm:pt>
    <dgm:pt modelId="{09E376EB-EE20-4801-B420-EC714FF634AE}" type="pres">
      <dgm:prSet presAssocID="{FE1D7634-FA61-48A5-B07E-9B4B0BD8BBA5}" presName="node" presStyleLbl="node1" presStyleIdx="0" presStyleCnt="4">
        <dgm:presLayoutVars>
          <dgm:bulletEnabled val="1"/>
        </dgm:presLayoutVars>
      </dgm:prSet>
      <dgm:spPr/>
      <dgm:t>
        <a:bodyPr/>
        <a:lstStyle/>
        <a:p>
          <a:endParaRPr lang="en-US"/>
        </a:p>
      </dgm:t>
    </dgm:pt>
    <dgm:pt modelId="{3E97EEE1-EC5C-48AC-930E-A8D30E5344F6}" type="pres">
      <dgm:prSet presAssocID="{B1D7B938-99EB-4D91-B8FF-C75CCD4B41CD}" presName="parTrans" presStyleLbl="sibTrans2D1" presStyleIdx="1" presStyleCnt="4"/>
      <dgm:spPr/>
      <dgm:t>
        <a:bodyPr/>
        <a:lstStyle/>
        <a:p>
          <a:endParaRPr lang="en-US"/>
        </a:p>
      </dgm:t>
    </dgm:pt>
    <dgm:pt modelId="{411ADD32-102B-43AB-B94D-1B721775F884}" type="pres">
      <dgm:prSet presAssocID="{B1D7B938-99EB-4D91-B8FF-C75CCD4B41CD}" presName="connectorText" presStyleLbl="sibTrans2D1" presStyleIdx="1" presStyleCnt="4"/>
      <dgm:spPr/>
      <dgm:t>
        <a:bodyPr/>
        <a:lstStyle/>
        <a:p>
          <a:endParaRPr lang="en-US"/>
        </a:p>
      </dgm:t>
    </dgm:pt>
    <dgm:pt modelId="{4208B5C4-2704-4E7D-AE6E-D4F08BBD12A9}" type="pres">
      <dgm:prSet presAssocID="{1E07E285-2774-45BE-B6C4-6E23B27EF3B0}" presName="node" presStyleLbl="node1" presStyleIdx="1" presStyleCnt="4">
        <dgm:presLayoutVars>
          <dgm:bulletEnabled val="1"/>
        </dgm:presLayoutVars>
      </dgm:prSet>
      <dgm:spPr/>
      <dgm:t>
        <a:bodyPr/>
        <a:lstStyle/>
        <a:p>
          <a:endParaRPr lang="en-US"/>
        </a:p>
      </dgm:t>
    </dgm:pt>
    <dgm:pt modelId="{332B3307-595E-4A90-AA32-D4AB02727621}" type="pres">
      <dgm:prSet presAssocID="{DCC1DF9F-A4ED-4FA9-8B32-3E5AC6132B44}" presName="parTrans" presStyleLbl="sibTrans2D1" presStyleIdx="2" presStyleCnt="4"/>
      <dgm:spPr/>
      <dgm:t>
        <a:bodyPr/>
        <a:lstStyle/>
        <a:p>
          <a:endParaRPr lang="en-US"/>
        </a:p>
      </dgm:t>
    </dgm:pt>
    <dgm:pt modelId="{DF32B77D-4AB0-4298-9334-448CD9457892}" type="pres">
      <dgm:prSet presAssocID="{DCC1DF9F-A4ED-4FA9-8B32-3E5AC6132B44}" presName="connectorText" presStyleLbl="sibTrans2D1" presStyleIdx="2" presStyleCnt="4"/>
      <dgm:spPr/>
      <dgm:t>
        <a:bodyPr/>
        <a:lstStyle/>
        <a:p>
          <a:endParaRPr lang="en-US"/>
        </a:p>
      </dgm:t>
    </dgm:pt>
    <dgm:pt modelId="{3109592E-4F24-4C93-A9FA-2392FD7CC7FF}" type="pres">
      <dgm:prSet presAssocID="{067ADCB1-D760-4D82-929C-00617093E609}" presName="node" presStyleLbl="node1" presStyleIdx="2" presStyleCnt="4">
        <dgm:presLayoutVars>
          <dgm:bulletEnabled val="1"/>
        </dgm:presLayoutVars>
      </dgm:prSet>
      <dgm:spPr/>
      <dgm:t>
        <a:bodyPr/>
        <a:lstStyle/>
        <a:p>
          <a:endParaRPr lang="en-US"/>
        </a:p>
      </dgm:t>
    </dgm:pt>
    <dgm:pt modelId="{63BFD02C-CE2E-4A83-A190-5BDBFFE0BE42}" type="pres">
      <dgm:prSet presAssocID="{63F29D5D-F854-4D31-A6EC-821FB67B999A}" presName="parTrans" presStyleLbl="sibTrans2D1" presStyleIdx="3" presStyleCnt="4"/>
      <dgm:spPr/>
      <dgm:t>
        <a:bodyPr/>
        <a:lstStyle/>
        <a:p>
          <a:endParaRPr lang="en-US"/>
        </a:p>
      </dgm:t>
    </dgm:pt>
    <dgm:pt modelId="{97A1ADEB-619B-4840-8B2B-4C65E4FC3486}" type="pres">
      <dgm:prSet presAssocID="{63F29D5D-F854-4D31-A6EC-821FB67B999A}" presName="connectorText" presStyleLbl="sibTrans2D1" presStyleIdx="3" presStyleCnt="4"/>
      <dgm:spPr/>
      <dgm:t>
        <a:bodyPr/>
        <a:lstStyle/>
        <a:p>
          <a:endParaRPr lang="en-US"/>
        </a:p>
      </dgm:t>
    </dgm:pt>
    <dgm:pt modelId="{C0F012AC-3FF1-4E9D-871E-D63F0ED7A599}" type="pres">
      <dgm:prSet presAssocID="{20667270-074C-4307-8E78-42812018CAF4}" presName="node" presStyleLbl="node1" presStyleIdx="3" presStyleCnt="4">
        <dgm:presLayoutVars>
          <dgm:bulletEnabled val="1"/>
        </dgm:presLayoutVars>
      </dgm:prSet>
      <dgm:spPr/>
      <dgm:t>
        <a:bodyPr/>
        <a:lstStyle/>
        <a:p>
          <a:endParaRPr lang="en-US"/>
        </a:p>
      </dgm:t>
    </dgm:pt>
  </dgm:ptLst>
  <dgm:cxnLst>
    <dgm:cxn modelId="{7E32281C-F0BC-47E8-B6F9-3FE1C8191C78}" srcId="{7A4B75AA-90D8-4A72-8381-25197F850CAD}" destId="{FE1D7634-FA61-48A5-B07E-9B4B0BD8BBA5}" srcOrd="0" destOrd="0" parTransId="{1A9E72E3-6A2B-480C-A8F8-7A22BB664DC0}" sibTransId="{C0447E64-8661-41C8-8ABB-53BACB697D87}"/>
    <dgm:cxn modelId="{CA8A13C7-5581-45D4-9717-8E84EE5C02CC}" type="presOf" srcId="{7A4B75AA-90D8-4A72-8381-25197F850CAD}" destId="{20A988C8-BB17-4AF5-8674-BCE7902CD634}" srcOrd="0" destOrd="0" presId="urn:microsoft.com/office/officeart/2005/8/layout/radial5"/>
    <dgm:cxn modelId="{8F4F9535-3D77-4FA9-9A23-8EF8DF0473C4}" type="presOf" srcId="{B1D7B938-99EB-4D91-B8FF-C75CCD4B41CD}" destId="{411ADD32-102B-43AB-B94D-1B721775F884}" srcOrd="1" destOrd="0" presId="urn:microsoft.com/office/officeart/2005/8/layout/radial5"/>
    <dgm:cxn modelId="{CA70580F-52F8-41C4-8322-FD235DF46A97}" srcId="{7B1DE130-B278-4116-ABFE-DFC111C5170A}" destId="{7A4B75AA-90D8-4A72-8381-25197F850CAD}" srcOrd="0" destOrd="0" parTransId="{69B4FBD4-8F6A-4251-BA86-76A0DE4A81D1}" sibTransId="{090F0A42-F938-446F-B401-6469E266DB58}"/>
    <dgm:cxn modelId="{F91607F5-2480-490A-AFCE-9DF972643C58}" type="presOf" srcId="{DCC1DF9F-A4ED-4FA9-8B32-3E5AC6132B44}" destId="{332B3307-595E-4A90-AA32-D4AB02727621}" srcOrd="0" destOrd="0" presId="urn:microsoft.com/office/officeart/2005/8/layout/radial5"/>
    <dgm:cxn modelId="{2F834B88-802B-4919-AC25-361D63B86F50}" type="presOf" srcId="{7B1DE130-B278-4116-ABFE-DFC111C5170A}" destId="{58D92A0A-3179-4C0A-BD6E-A6BB61050FB5}" srcOrd="0" destOrd="0" presId="urn:microsoft.com/office/officeart/2005/8/layout/radial5"/>
    <dgm:cxn modelId="{24962A7A-90B5-415E-81E5-DB0F55EA60B2}" type="presOf" srcId="{63F29D5D-F854-4D31-A6EC-821FB67B999A}" destId="{63BFD02C-CE2E-4A83-A190-5BDBFFE0BE42}" srcOrd="0" destOrd="0" presId="urn:microsoft.com/office/officeart/2005/8/layout/radial5"/>
    <dgm:cxn modelId="{8FB7DD36-7C36-4514-8444-366DC87BFF2F}" type="presOf" srcId="{63F29D5D-F854-4D31-A6EC-821FB67B999A}" destId="{97A1ADEB-619B-4840-8B2B-4C65E4FC3486}" srcOrd="1" destOrd="0" presId="urn:microsoft.com/office/officeart/2005/8/layout/radial5"/>
    <dgm:cxn modelId="{F20C84EA-2DDF-48F8-B124-9F638D19D7A4}" type="presOf" srcId="{067ADCB1-D760-4D82-929C-00617093E609}" destId="{3109592E-4F24-4C93-A9FA-2392FD7CC7FF}" srcOrd="0" destOrd="0" presId="urn:microsoft.com/office/officeart/2005/8/layout/radial5"/>
    <dgm:cxn modelId="{829FA872-C3D6-44CD-9A4C-758910301041}" srcId="{7A4B75AA-90D8-4A72-8381-25197F850CAD}" destId="{067ADCB1-D760-4D82-929C-00617093E609}" srcOrd="2" destOrd="0" parTransId="{DCC1DF9F-A4ED-4FA9-8B32-3E5AC6132B44}" sibTransId="{3653090F-C0EB-47A4-AB40-33F3B9AE87A7}"/>
    <dgm:cxn modelId="{18046AC3-5367-4CB0-A5BB-4A44DB8E4103}" type="presOf" srcId="{1A9E72E3-6A2B-480C-A8F8-7A22BB664DC0}" destId="{60835C7C-4F7F-4552-A348-F5DE25F8F5E8}" srcOrd="0" destOrd="0" presId="urn:microsoft.com/office/officeart/2005/8/layout/radial5"/>
    <dgm:cxn modelId="{F011994E-1A93-4630-8A21-21758E15D7D4}" type="presOf" srcId="{20667270-074C-4307-8E78-42812018CAF4}" destId="{C0F012AC-3FF1-4E9D-871E-D63F0ED7A599}" srcOrd="0" destOrd="0" presId="urn:microsoft.com/office/officeart/2005/8/layout/radial5"/>
    <dgm:cxn modelId="{214BB9E8-959C-4991-8D03-0CBAD201931F}" type="presOf" srcId="{FE1D7634-FA61-48A5-B07E-9B4B0BD8BBA5}" destId="{09E376EB-EE20-4801-B420-EC714FF634AE}" srcOrd="0" destOrd="0" presId="urn:microsoft.com/office/officeart/2005/8/layout/radial5"/>
    <dgm:cxn modelId="{48F07F9D-383E-4668-9114-03892D328D9D}" type="presOf" srcId="{B1D7B938-99EB-4D91-B8FF-C75CCD4B41CD}" destId="{3E97EEE1-EC5C-48AC-930E-A8D30E5344F6}" srcOrd="0" destOrd="0" presId="urn:microsoft.com/office/officeart/2005/8/layout/radial5"/>
    <dgm:cxn modelId="{323456DE-FFCE-4BF3-9B14-C74B46B6E718}" type="presOf" srcId="{1E07E285-2774-45BE-B6C4-6E23B27EF3B0}" destId="{4208B5C4-2704-4E7D-AE6E-D4F08BBD12A9}" srcOrd="0" destOrd="0" presId="urn:microsoft.com/office/officeart/2005/8/layout/radial5"/>
    <dgm:cxn modelId="{9269198D-3DD4-439F-844D-05B2C620E163}" type="presOf" srcId="{DCC1DF9F-A4ED-4FA9-8B32-3E5AC6132B44}" destId="{DF32B77D-4AB0-4298-9334-448CD9457892}" srcOrd="1" destOrd="0" presId="urn:microsoft.com/office/officeart/2005/8/layout/radial5"/>
    <dgm:cxn modelId="{E2FD93DB-B17E-481F-A262-DDF428894822}" srcId="{7A4B75AA-90D8-4A72-8381-25197F850CAD}" destId="{20667270-074C-4307-8E78-42812018CAF4}" srcOrd="3" destOrd="0" parTransId="{63F29D5D-F854-4D31-A6EC-821FB67B999A}" sibTransId="{0B3CBC4C-5D4B-44CB-8FE0-7398B146690A}"/>
    <dgm:cxn modelId="{361C364C-992E-4F89-9ECC-1C47BBF0FFA5}" type="presOf" srcId="{1A9E72E3-6A2B-480C-A8F8-7A22BB664DC0}" destId="{12D39535-E253-499C-9011-B58F74349D49}" srcOrd="1" destOrd="0" presId="urn:microsoft.com/office/officeart/2005/8/layout/radial5"/>
    <dgm:cxn modelId="{B3617AFA-E726-425F-A6B2-05DAB5F3E0B5}" srcId="{7A4B75AA-90D8-4A72-8381-25197F850CAD}" destId="{1E07E285-2774-45BE-B6C4-6E23B27EF3B0}" srcOrd="1" destOrd="0" parTransId="{B1D7B938-99EB-4D91-B8FF-C75CCD4B41CD}" sibTransId="{101FA48C-5473-4645-B474-23B85C6C8623}"/>
    <dgm:cxn modelId="{F26FDD73-408E-4D71-BEA0-13D712F3CEC7}" type="presParOf" srcId="{58D92A0A-3179-4C0A-BD6E-A6BB61050FB5}" destId="{20A988C8-BB17-4AF5-8674-BCE7902CD634}" srcOrd="0" destOrd="0" presId="urn:microsoft.com/office/officeart/2005/8/layout/radial5"/>
    <dgm:cxn modelId="{B651A438-09FB-47AA-9723-3D86DC5A4E38}" type="presParOf" srcId="{58D92A0A-3179-4C0A-BD6E-A6BB61050FB5}" destId="{60835C7C-4F7F-4552-A348-F5DE25F8F5E8}" srcOrd="1" destOrd="0" presId="urn:microsoft.com/office/officeart/2005/8/layout/radial5"/>
    <dgm:cxn modelId="{20CA880C-DF0C-4A82-80F3-D4387E2B0E75}" type="presParOf" srcId="{60835C7C-4F7F-4552-A348-F5DE25F8F5E8}" destId="{12D39535-E253-499C-9011-B58F74349D49}" srcOrd="0" destOrd="0" presId="urn:microsoft.com/office/officeart/2005/8/layout/radial5"/>
    <dgm:cxn modelId="{60B9332A-DE5C-4D0B-9645-2F8945EE69DE}" type="presParOf" srcId="{58D92A0A-3179-4C0A-BD6E-A6BB61050FB5}" destId="{09E376EB-EE20-4801-B420-EC714FF634AE}" srcOrd="2" destOrd="0" presId="urn:microsoft.com/office/officeart/2005/8/layout/radial5"/>
    <dgm:cxn modelId="{2DA6DE74-4776-4C76-BD62-209D0021F979}" type="presParOf" srcId="{58D92A0A-3179-4C0A-BD6E-A6BB61050FB5}" destId="{3E97EEE1-EC5C-48AC-930E-A8D30E5344F6}" srcOrd="3" destOrd="0" presId="urn:microsoft.com/office/officeart/2005/8/layout/radial5"/>
    <dgm:cxn modelId="{7228EB96-D551-44D8-A692-6E1525D37527}" type="presParOf" srcId="{3E97EEE1-EC5C-48AC-930E-A8D30E5344F6}" destId="{411ADD32-102B-43AB-B94D-1B721775F884}" srcOrd="0" destOrd="0" presId="urn:microsoft.com/office/officeart/2005/8/layout/radial5"/>
    <dgm:cxn modelId="{A5D38C84-1F10-4442-8842-BF7C2A579B6F}" type="presParOf" srcId="{58D92A0A-3179-4C0A-BD6E-A6BB61050FB5}" destId="{4208B5C4-2704-4E7D-AE6E-D4F08BBD12A9}" srcOrd="4" destOrd="0" presId="urn:microsoft.com/office/officeart/2005/8/layout/radial5"/>
    <dgm:cxn modelId="{FD07986A-9FBD-4C7F-95D8-40366B6CDEE5}" type="presParOf" srcId="{58D92A0A-3179-4C0A-BD6E-A6BB61050FB5}" destId="{332B3307-595E-4A90-AA32-D4AB02727621}" srcOrd="5" destOrd="0" presId="urn:microsoft.com/office/officeart/2005/8/layout/radial5"/>
    <dgm:cxn modelId="{AB5C4721-D8FF-412A-BA2E-4702A344BD42}" type="presParOf" srcId="{332B3307-595E-4A90-AA32-D4AB02727621}" destId="{DF32B77D-4AB0-4298-9334-448CD9457892}" srcOrd="0" destOrd="0" presId="urn:microsoft.com/office/officeart/2005/8/layout/radial5"/>
    <dgm:cxn modelId="{CA561715-65D9-4D39-BC83-F2AA16F23E1C}" type="presParOf" srcId="{58D92A0A-3179-4C0A-BD6E-A6BB61050FB5}" destId="{3109592E-4F24-4C93-A9FA-2392FD7CC7FF}" srcOrd="6" destOrd="0" presId="urn:microsoft.com/office/officeart/2005/8/layout/radial5"/>
    <dgm:cxn modelId="{1F428B39-9BEB-433B-A400-6D58487039CF}" type="presParOf" srcId="{58D92A0A-3179-4C0A-BD6E-A6BB61050FB5}" destId="{63BFD02C-CE2E-4A83-A190-5BDBFFE0BE42}" srcOrd="7" destOrd="0" presId="urn:microsoft.com/office/officeart/2005/8/layout/radial5"/>
    <dgm:cxn modelId="{5A54DE41-77EC-4B58-8FCF-BD3284CEE20E}" type="presParOf" srcId="{63BFD02C-CE2E-4A83-A190-5BDBFFE0BE42}" destId="{97A1ADEB-619B-4840-8B2B-4C65E4FC3486}" srcOrd="0" destOrd="0" presId="urn:microsoft.com/office/officeart/2005/8/layout/radial5"/>
    <dgm:cxn modelId="{35F27D0D-A8F7-4F2F-B400-EE045F4222EB}" type="presParOf" srcId="{58D92A0A-3179-4C0A-BD6E-A6BB61050FB5}" destId="{C0F012AC-3FF1-4E9D-871E-D63F0ED7A599}"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287F069-DA26-4E19-83CF-CB9FF4B706D2}"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A8D80BD4-2513-42A9-8008-C9A3EC9EBEF0}">
      <dgm:prSet phldrT="[Text]" phldr="1"/>
      <dgm:spPr/>
      <dgm:t>
        <a:bodyPr/>
        <a:lstStyle/>
        <a:p>
          <a:endParaRPr lang="en-US"/>
        </a:p>
      </dgm:t>
    </dgm:pt>
    <dgm:pt modelId="{2F65E3A1-B646-4DC9-8B41-2EE8B925A420}" type="parTrans" cxnId="{E9A5E892-C858-4683-8CEB-01E14E4FD5B5}">
      <dgm:prSet/>
      <dgm:spPr/>
      <dgm:t>
        <a:bodyPr/>
        <a:lstStyle/>
        <a:p>
          <a:endParaRPr lang="en-US"/>
        </a:p>
      </dgm:t>
    </dgm:pt>
    <dgm:pt modelId="{32E869BA-774C-4D15-B2DF-0560A4264F7F}" type="sibTrans" cxnId="{E9A5E892-C858-4683-8CEB-01E14E4FD5B5}">
      <dgm:prSet/>
      <dgm:spPr/>
      <dgm:t>
        <a:bodyPr/>
        <a:lstStyle/>
        <a:p>
          <a:endParaRPr lang="en-US"/>
        </a:p>
      </dgm:t>
    </dgm:pt>
    <dgm:pt modelId="{B1FFF1C4-295D-46C9-B8F1-73FE359CBEDC}">
      <dgm:prSet phldrT="[Text]"/>
      <dgm:spPr/>
      <dgm:t>
        <a:bodyPr/>
        <a:lstStyle/>
        <a:p>
          <a:r>
            <a:rPr lang="en-US" b="1" i="0" dirty="0" smtClean="0"/>
            <a:t>LOCAL GOVERNMENT</a:t>
          </a:r>
        </a:p>
        <a:p>
          <a:r>
            <a:rPr lang="en-US" b="1" i="0" dirty="0" smtClean="0"/>
            <a:t>Powers of local government bodies</a:t>
          </a:r>
          <a:endParaRPr lang="en-US" dirty="0"/>
        </a:p>
      </dgm:t>
    </dgm:pt>
    <dgm:pt modelId="{51F81128-32E3-4BBD-8E09-6F96E80622E7}" type="parTrans" cxnId="{53139890-3A7E-4E4E-A845-E07EB6F233C9}">
      <dgm:prSet/>
      <dgm:spPr/>
      <dgm:t>
        <a:bodyPr/>
        <a:lstStyle/>
        <a:p>
          <a:endParaRPr lang="en-US"/>
        </a:p>
      </dgm:t>
    </dgm:pt>
    <dgm:pt modelId="{64245598-0C2E-4D59-9B83-CD409951437F}" type="sibTrans" cxnId="{53139890-3A7E-4E4E-A845-E07EB6F233C9}">
      <dgm:prSet/>
      <dgm:spPr/>
      <dgm:t>
        <a:bodyPr/>
        <a:lstStyle/>
        <a:p>
          <a:endParaRPr lang="en-US"/>
        </a:p>
      </dgm:t>
    </dgm:pt>
    <dgm:pt modelId="{44B3B5CC-B912-44A3-9133-14BCBB1FF271}">
      <dgm:prSet phldrT="[Text]"/>
      <dgm:spPr/>
      <dgm:t>
        <a:bodyPr/>
        <a:lstStyle/>
        <a:p>
          <a:r>
            <a:rPr lang="en-US" b="1" i="0" dirty="0" smtClean="0"/>
            <a:t>Local government</a:t>
          </a:r>
          <a:endParaRPr lang="en-US" dirty="0"/>
        </a:p>
      </dgm:t>
    </dgm:pt>
    <dgm:pt modelId="{F8141E4C-8640-4C5A-8E33-A894754C440C}" type="parTrans" cxnId="{D56BC557-0207-4349-9CFD-9230C624449C}">
      <dgm:prSet/>
      <dgm:spPr/>
      <dgm:t>
        <a:bodyPr/>
        <a:lstStyle/>
        <a:p>
          <a:endParaRPr lang="en-US"/>
        </a:p>
      </dgm:t>
    </dgm:pt>
    <dgm:pt modelId="{A2BEA2B3-0DB8-4598-9EA6-DB2772722F53}" type="sibTrans" cxnId="{D56BC557-0207-4349-9CFD-9230C624449C}">
      <dgm:prSet/>
      <dgm:spPr/>
      <dgm:t>
        <a:bodyPr/>
        <a:lstStyle/>
        <a:p>
          <a:endParaRPr lang="en-US"/>
        </a:p>
      </dgm:t>
    </dgm:pt>
    <dgm:pt modelId="{673915EE-F57F-41F6-9C13-74FE4D0AB34D}" type="pres">
      <dgm:prSet presAssocID="{D287F069-DA26-4E19-83CF-CB9FF4B706D2}" presName="Name0" presStyleCnt="0">
        <dgm:presLayoutVars>
          <dgm:dir/>
          <dgm:resizeHandles val="exact"/>
        </dgm:presLayoutVars>
      </dgm:prSet>
      <dgm:spPr/>
      <dgm:t>
        <a:bodyPr/>
        <a:lstStyle/>
        <a:p>
          <a:endParaRPr lang="en-US"/>
        </a:p>
      </dgm:t>
    </dgm:pt>
    <dgm:pt modelId="{E7251706-7F5C-4F9E-85B5-2BD627699EF8}" type="pres">
      <dgm:prSet presAssocID="{A8D80BD4-2513-42A9-8008-C9A3EC9EBEF0}" presName="node" presStyleLbl="node1" presStyleIdx="0" presStyleCnt="3">
        <dgm:presLayoutVars>
          <dgm:bulletEnabled val="1"/>
        </dgm:presLayoutVars>
      </dgm:prSet>
      <dgm:spPr/>
      <dgm:t>
        <a:bodyPr/>
        <a:lstStyle/>
        <a:p>
          <a:endParaRPr lang="en-US"/>
        </a:p>
      </dgm:t>
    </dgm:pt>
    <dgm:pt modelId="{A10D5253-8E92-41BF-82B6-BB89E22D0194}" type="pres">
      <dgm:prSet presAssocID="{32E869BA-774C-4D15-B2DF-0560A4264F7F}" presName="sibTrans" presStyleLbl="sibTrans2D1" presStyleIdx="0" presStyleCnt="3"/>
      <dgm:spPr/>
      <dgm:t>
        <a:bodyPr/>
        <a:lstStyle/>
        <a:p>
          <a:endParaRPr lang="en-US"/>
        </a:p>
      </dgm:t>
    </dgm:pt>
    <dgm:pt modelId="{5CB4C2E2-38DA-4C1B-9CFC-C12C6EE63A79}" type="pres">
      <dgm:prSet presAssocID="{32E869BA-774C-4D15-B2DF-0560A4264F7F}" presName="connectorText" presStyleLbl="sibTrans2D1" presStyleIdx="0" presStyleCnt="3"/>
      <dgm:spPr/>
      <dgm:t>
        <a:bodyPr/>
        <a:lstStyle/>
        <a:p>
          <a:endParaRPr lang="en-US"/>
        </a:p>
      </dgm:t>
    </dgm:pt>
    <dgm:pt modelId="{4C0D1CFD-AC92-4BA8-A457-B846C5154E83}" type="pres">
      <dgm:prSet presAssocID="{B1FFF1C4-295D-46C9-B8F1-73FE359CBEDC}" presName="node" presStyleLbl="node1" presStyleIdx="1" presStyleCnt="3">
        <dgm:presLayoutVars>
          <dgm:bulletEnabled val="1"/>
        </dgm:presLayoutVars>
      </dgm:prSet>
      <dgm:spPr/>
      <dgm:t>
        <a:bodyPr/>
        <a:lstStyle/>
        <a:p>
          <a:endParaRPr lang="en-US"/>
        </a:p>
      </dgm:t>
    </dgm:pt>
    <dgm:pt modelId="{3D90F276-B1D0-49E2-897A-5B0F2DAB65A6}" type="pres">
      <dgm:prSet presAssocID="{64245598-0C2E-4D59-9B83-CD409951437F}" presName="sibTrans" presStyleLbl="sibTrans2D1" presStyleIdx="1" presStyleCnt="3"/>
      <dgm:spPr/>
      <dgm:t>
        <a:bodyPr/>
        <a:lstStyle/>
        <a:p>
          <a:endParaRPr lang="en-US"/>
        </a:p>
      </dgm:t>
    </dgm:pt>
    <dgm:pt modelId="{099C39EE-6C8F-45AE-A5ED-5610EBD399C2}" type="pres">
      <dgm:prSet presAssocID="{64245598-0C2E-4D59-9B83-CD409951437F}" presName="connectorText" presStyleLbl="sibTrans2D1" presStyleIdx="1" presStyleCnt="3"/>
      <dgm:spPr/>
      <dgm:t>
        <a:bodyPr/>
        <a:lstStyle/>
        <a:p>
          <a:endParaRPr lang="en-US"/>
        </a:p>
      </dgm:t>
    </dgm:pt>
    <dgm:pt modelId="{C4278F80-778B-4460-B869-E888628CB477}" type="pres">
      <dgm:prSet presAssocID="{44B3B5CC-B912-44A3-9133-14BCBB1FF271}" presName="node" presStyleLbl="node1" presStyleIdx="2" presStyleCnt="3">
        <dgm:presLayoutVars>
          <dgm:bulletEnabled val="1"/>
        </dgm:presLayoutVars>
      </dgm:prSet>
      <dgm:spPr/>
      <dgm:t>
        <a:bodyPr/>
        <a:lstStyle/>
        <a:p>
          <a:endParaRPr lang="en-US"/>
        </a:p>
      </dgm:t>
    </dgm:pt>
    <dgm:pt modelId="{938EE337-3292-4EC0-ADD4-B3F43C2C816C}" type="pres">
      <dgm:prSet presAssocID="{A2BEA2B3-0DB8-4598-9EA6-DB2772722F53}" presName="sibTrans" presStyleLbl="sibTrans2D1" presStyleIdx="2" presStyleCnt="3"/>
      <dgm:spPr/>
      <dgm:t>
        <a:bodyPr/>
        <a:lstStyle/>
        <a:p>
          <a:endParaRPr lang="en-US"/>
        </a:p>
      </dgm:t>
    </dgm:pt>
    <dgm:pt modelId="{CDFA7162-C036-450A-8CAF-C468C3A32DDA}" type="pres">
      <dgm:prSet presAssocID="{A2BEA2B3-0DB8-4598-9EA6-DB2772722F53}" presName="connectorText" presStyleLbl="sibTrans2D1" presStyleIdx="2" presStyleCnt="3"/>
      <dgm:spPr/>
      <dgm:t>
        <a:bodyPr/>
        <a:lstStyle/>
        <a:p>
          <a:endParaRPr lang="en-US"/>
        </a:p>
      </dgm:t>
    </dgm:pt>
  </dgm:ptLst>
  <dgm:cxnLst>
    <dgm:cxn modelId="{A4D07FEF-4E34-4BE0-9121-666A6703BF35}" type="presOf" srcId="{32E869BA-774C-4D15-B2DF-0560A4264F7F}" destId="{A10D5253-8E92-41BF-82B6-BB89E22D0194}" srcOrd="0" destOrd="0" presId="urn:microsoft.com/office/officeart/2005/8/layout/cycle7"/>
    <dgm:cxn modelId="{5FD46074-E381-4368-8BD6-E6ABFE83C621}" type="presOf" srcId="{64245598-0C2E-4D59-9B83-CD409951437F}" destId="{3D90F276-B1D0-49E2-897A-5B0F2DAB65A6}" srcOrd="0" destOrd="0" presId="urn:microsoft.com/office/officeart/2005/8/layout/cycle7"/>
    <dgm:cxn modelId="{53139890-3A7E-4E4E-A845-E07EB6F233C9}" srcId="{D287F069-DA26-4E19-83CF-CB9FF4B706D2}" destId="{B1FFF1C4-295D-46C9-B8F1-73FE359CBEDC}" srcOrd="1" destOrd="0" parTransId="{51F81128-32E3-4BBD-8E09-6F96E80622E7}" sibTransId="{64245598-0C2E-4D59-9B83-CD409951437F}"/>
    <dgm:cxn modelId="{956B4956-C93F-4153-836D-97EA6D6C6828}" type="presOf" srcId="{32E869BA-774C-4D15-B2DF-0560A4264F7F}" destId="{5CB4C2E2-38DA-4C1B-9CFC-C12C6EE63A79}" srcOrd="1" destOrd="0" presId="urn:microsoft.com/office/officeart/2005/8/layout/cycle7"/>
    <dgm:cxn modelId="{61A6D076-79E5-44F8-AFD7-BB9D5B9AB95D}" type="presOf" srcId="{A8D80BD4-2513-42A9-8008-C9A3EC9EBEF0}" destId="{E7251706-7F5C-4F9E-85B5-2BD627699EF8}" srcOrd="0" destOrd="0" presId="urn:microsoft.com/office/officeart/2005/8/layout/cycle7"/>
    <dgm:cxn modelId="{43984D28-8AAE-433F-9BCC-CF669C18355F}" type="presOf" srcId="{64245598-0C2E-4D59-9B83-CD409951437F}" destId="{099C39EE-6C8F-45AE-A5ED-5610EBD399C2}" srcOrd="1" destOrd="0" presId="urn:microsoft.com/office/officeart/2005/8/layout/cycle7"/>
    <dgm:cxn modelId="{EE21567E-BAB3-459A-B143-34FB85435C65}" type="presOf" srcId="{44B3B5CC-B912-44A3-9133-14BCBB1FF271}" destId="{C4278F80-778B-4460-B869-E888628CB477}" srcOrd="0" destOrd="0" presId="urn:microsoft.com/office/officeart/2005/8/layout/cycle7"/>
    <dgm:cxn modelId="{88D9D277-8ACC-431D-87FC-E81BF2053728}" type="presOf" srcId="{A2BEA2B3-0DB8-4598-9EA6-DB2772722F53}" destId="{CDFA7162-C036-450A-8CAF-C468C3A32DDA}" srcOrd="1" destOrd="0" presId="urn:microsoft.com/office/officeart/2005/8/layout/cycle7"/>
    <dgm:cxn modelId="{EBA8D6F1-B072-4AB7-A282-D79E7D872CFB}" type="presOf" srcId="{B1FFF1C4-295D-46C9-B8F1-73FE359CBEDC}" destId="{4C0D1CFD-AC92-4BA8-A457-B846C5154E83}" srcOrd="0" destOrd="0" presId="urn:microsoft.com/office/officeart/2005/8/layout/cycle7"/>
    <dgm:cxn modelId="{E9A5E892-C858-4683-8CEB-01E14E4FD5B5}" srcId="{D287F069-DA26-4E19-83CF-CB9FF4B706D2}" destId="{A8D80BD4-2513-42A9-8008-C9A3EC9EBEF0}" srcOrd="0" destOrd="0" parTransId="{2F65E3A1-B646-4DC9-8B41-2EE8B925A420}" sibTransId="{32E869BA-774C-4D15-B2DF-0560A4264F7F}"/>
    <dgm:cxn modelId="{E5534F0F-1AB7-46B5-A2F9-87E7E0FE6F84}" type="presOf" srcId="{D287F069-DA26-4E19-83CF-CB9FF4B706D2}" destId="{673915EE-F57F-41F6-9C13-74FE4D0AB34D}" srcOrd="0" destOrd="0" presId="urn:microsoft.com/office/officeart/2005/8/layout/cycle7"/>
    <dgm:cxn modelId="{D1E8F664-C958-48B7-B022-642F8E7BEE5A}" type="presOf" srcId="{A2BEA2B3-0DB8-4598-9EA6-DB2772722F53}" destId="{938EE337-3292-4EC0-ADD4-B3F43C2C816C}" srcOrd="0" destOrd="0" presId="urn:microsoft.com/office/officeart/2005/8/layout/cycle7"/>
    <dgm:cxn modelId="{D56BC557-0207-4349-9CFD-9230C624449C}" srcId="{D287F069-DA26-4E19-83CF-CB9FF4B706D2}" destId="{44B3B5CC-B912-44A3-9133-14BCBB1FF271}" srcOrd="2" destOrd="0" parTransId="{F8141E4C-8640-4C5A-8E33-A894754C440C}" sibTransId="{A2BEA2B3-0DB8-4598-9EA6-DB2772722F53}"/>
    <dgm:cxn modelId="{4F41688A-E7CA-4ED0-A4BA-3C4DB069B40C}" type="presParOf" srcId="{673915EE-F57F-41F6-9C13-74FE4D0AB34D}" destId="{E7251706-7F5C-4F9E-85B5-2BD627699EF8}" srcOrd="0" destOrd="0" presId="urn:microsoft.com/office/officeart/2005/8/layout/cycle7"/>
    <dgm:cxn modelId="{3CDF45CE-F993-4838-A837-1EC06D6F1098}" type="presParOf" srcId="{673915EE-F57F-41F6-9C13-74FE4D0AB34D}" destId="{A10D5253-8E92-41BF-82B6-BB89E22D0194}" srcOrd="1" destOrd="0" presId="urn:microsoft.com/office/officeart/2005/8/layout/cycle7"/>
    <dgm:cxn modelId="{6B46EB91-DB34-4A31-8BAC-EC0D81CF2EAD}" type="presParOf" srcId="{A10D5253-8E92-41BF-82B6-BB89E22D0194}" destId="{5CB4C2E2-38DA-4C1B-9CFC-C12C6EE63A79}" srcOrd="0" destOrd="0" presId="urn:microsoft.com/office/officeart/2005/8/layout/cycle7"/>
    <dgm:cxn modelId="{6E9A4985-B9EB-43F1-A56B-7812216769D1}" type="presParOf" srcId="{673915EE-F57F-41F6-9C13-74FE4D0AB34D}" destId="{4C0D1CFD-AC92-4BA8-A457-B846C5154E83}" srcOrd="2" destOrd="0" presId="urn:microsoft.com/office/officeart/2005/8/layout/cycle7"/>
    <dgm:cxn modelId="{BB9C773B-8170-4598-B9FB-B195C670FE4F}" type="presParOf" srcId="{673915EE-F57F-41F6-9C13-74FE4D0AB34D}" destId="{3D90F276-B1D0-49E2-897A-5B0F2DAB65A6}" srcOrd="3" destOrd="0" presId="urn:microsoft.com/office/officeart/2005/8/layout/cycle7"/>
    <dgm:cxn modelId="{4AB49E24-9554-4AAD-9C6C-6297C13691F3}" type="presParOf" srcId="{3D90F276-B1D0-49E2-897A-5B0F2DAB65A6}" destId="{099C39EE-6C8F-45AE-A5ED-5610EBD399C2}" srcOrd="0" destOrd="0" presId="urn:microsoft.com/office/officeart/2005/8/layout/cycle7"/>
    <dgm:cxn modelId="{75ADF582-32D9-4763-A4FB-3AA26DF22954}" type="presParOf" srcId="{673915EE-F57F-41F6-9C13-74FE4D0AB34D}" destId="{C4278F80-778B-4460-B869-E888628CB477}" srcOrd="4" destOrd="0" presId="urn:microsoft.com/office/officeart/2005/8/layout/cycle7"/>
    <dgm:cxn modelId="{8B7103E9-8263-470F-A77D-79FD7C02E681}" type="presParOf" srcId="{673915EE-F57F-41F6-9C13-74FE4D0AB34D}" destId="{938EE337-3292-4EC0-ADD4-B3F43C2C816C}" srcOrd="5" destOrd="0" presId="urn:microsoft.com/office/officeart/2005/8/layout/cycle7"/>
    <dgm:cxn modelId="{C1CB4471-DDDA-4D4B-833E-23DD82CFB740}" type="presParOf" srcId="{938EE337-3292-4EC0-ADD4-B3F43C2C816C}" destId="{CDFA7162-C036-450A-8CAF-C468C3A32DDA}" srcOrd="0" destOrd="0" presId="urn:microsoft.com/office/officeart/2005/8/layout/cycle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2438075-1D86-4BA5-BAB6-9A2D871139B3}" type="doc">
      <dgm:prSet loTypeId="urn:microsoft.com/office/officeart/2005/8/layout/equation2" loCatId="process" qsTypeId="urn:microsoft.com/office/officeart/2005/8/quickstyle/simple1" qsCatId="simple" csTypeId="urn:microsoft.com/office/officeart/2005/8/colors/accent1_2" csCatId="accent1" phldr="1"/>
      <dgm:spPr/>
    </dgm:pt>
    <dgm:pt modelId="{D864A6CC-E18F-4BE5-A528-44F5A207D298}">
      <dgm:prSet phldrT="[Text]" phldr="1"/>
      <dgm:spPr/>
      <dgm:t>
        <a:bodyPr/>
        <a:lstStyle/>
        <a:p>
          <a:endParaRPr lang="en-US"/>
        </a:p>
      </dgm:t>
    </dgm:pt>
    <dgm:pt modelId="{8046A7A4-349A-4DB3-82CF-274EAE01ED6D}" type="parTrans" cxnId="{FCE91542-7ACA-4F3D-B0F1-BBA69C02609C}">
      <dgm:prSet/>
      <dgm:spPr/>
      <dgm:t>
        <a:bodyPr/>
        <a:lstStyle/>
        <a:p>
          <a:endParaRPr lang="en-US"/>
        </a:p>
      </dgm:t>
    </dgm:pt>
    <dgm:pt modelId="{1CE8AAF0-08A6-437B-AA5E-84A273EBD13E}" type="sibTrans" cxnId="{FCE91542-7ACA-4F3D-B0F1-BBA69C02609C}">
      <dgm:prSet/>
      <dgm:spPr/>
      <dgm:t>
        <a:bodyPr/>
        <a:lstStyle/>
        <a:p>
          <a:endParaRPr lang="en-US"/>
        </a:p>
      </dgm:t>
    </dgm:pt>
    <dgm:pt modelId="{B93B3CA3-27C5-4FBA-AAE6-E79804B6DA29}">
      <dgm:prSet phldrT="[Text]"/>
      <dgm:spPr/>
      <dgm:t>
        <a:bodyPr/>
        <a:lstStyle/>
        <a:p>
          <a:r>
            <a:rPr lang="en-US" b="1" i="0" dirty="0" smtClean="0"/>
            <a:t>Recruitment, etc., of </a:t>
          </a:r>
          <a:r>
            <a:rPr lang="en-US" b="1" i="0" dirty="0" err="1" smtClean="0"/>
            <a:t>defence</a:t>
          </a:r>
          <a:r>
            <a:rPr lang="en-US" b="1" i="0" dirty="0" smtClean="0"/>
            <a:t> services</a:t>
          </a:r>
          <a:endParaRPr lang="en-US" dirty="0"/>
        </a:p>
      </dgm:t>
    </dgm:pt>
    <dgm:pt modelId="{A17F3492-0F99-4CD2-A778-3381C8685DF7}" type="parTrans" cxnId="{ABF09202-7283-441E-9279-5D0113D06C4F}">
      <dgm:prSet/>
      <dgm:spPr/>
      <dgm:t>
        <a:bodyPr/>
        <a:lstStyle/>
        <a:p>
          <a:endParaRPr lang="en-US"/>
        </a:p>
      </dgm:t>
    </dgm:pt>
    <dgm:pt modelId="{5B902D5F-B796-473B-A8CD-E441223C72A7}" type="sibTrans" cxnId="{ABF09202-7283-441E-9279-5D0113D06C4F}">
      <dgm:prSet/>
      <dgm:spPr/>
      <dgm:t>
        <a:bodyPr/>
        <a:lstStyle/>
        <a:p>
          <a:endParaRPr lang="en-US"/>
        </a:p>
      </dgm:t>
    </dgm:pt>
    <dgm:pt modelId="{C2708EE2-9D32-4E48-8B75-F9B42BE79FC1}">
      <dgm:prSet phldrT="[Text]"/>
      <dgm:spPr/>
      <dgm:t>
        <a:bodyPr/>
        <a:lstStyle/>
        <a:p>
          <a:r>
            <a:rPr lang="en-US" b="1" i="0" dirty="0" smtClean="0"/>
            <a:t>Supreme command</a:t>
          </a:r>
          <a:endParaRPr lang="en-US" dirty="0"/>
        </a:p>
      </dgm:t>
    </dgm:pt>
    <dgm:pt modelId="{815A0245-A557-478A-B804-3F9DCAED4D18}" type="parTrans" cxnId="{18696355-7D75-47DD-886F-4E9B431EAE78}">
      <dgm:prSet/>
      <dgm:spPr/>
      <dgm:t>
        <a:bodyPr/>
        <a:lstStyle/>
        <a:p>
          <a:endParaRPr lang="en-US"/>
        </a:p>
      </dgm:t>
    </dgm:pt>
    <dgm:pt modelId="{0A09B374-3F5A-4AB8-8C94-42F6049F7433}" type="sibTrans" cxnId="{18696355-7D75-47DD-886F-4E9B431EAE78}">
      <dgm:prSet/>
      <dgm:spPr/>
      <dgm:t>
        <a:bodyPr/>
        <a:lstStyle/>
        <a:p>
          <a:endParaRPr lang="en-US"/>
        </a:p>
      </dgm:t>
    </dgm:pt>
    <dgm:pt modelId="{F8133AD0-F04C-45FF-8DE9-4F647F45CB8B}">
      <dgm:prSet/>
      <dgm:spPr/>
      <dgm:t>
        <a:bodyPr/>
        <a:lstStyle/>
        <a:p>
          <a:endParaRPr lang="en-US"/>
        </a:p>
      </dgm:t>
    </dgm:pt>
    <dgm:pt modelId="{2064943A-C5BF-4A18-AE17-889A10FD69AC}" type="parTrans" cxnId="{A589F33E-46E4-43F7-B976-767F0F5143ED}">
      <dgm:prSet/>
      <dgm:spPr/>
      <dgm:t>
        <a:bodyPr/>
        <a:lstStyle/>
        <a:p>
          <a:endParaRPr lang="en-US"/>
        </a:p>
      </dgm:t>
    </dgm:pt>
    <dgm:pt modelId="{70D71B95-1C59-45F1-9A82-26BA56941ECA}" type="sibTrans" cxnId="{A589F33E-46E4-43F7-B976-767F0F5143ED}">
      <dgm:prSet/>
      <dgm:spPr/>
      <dgm:t>
        <a:bodyPr/>
        <a:lstStyle/>
        <a:p>
          <a:endParaRPr lang="en-US"/>
        </a:p>
      </dgm:t>
    </dgm:pt>
    <dgm:pt modelId="{A2FD7F2A-ED58-43F3-997B-5AD91BE12EB0}" type="pres">
      <dgm:prSet presAssocID="{52438075-1D86-4BA5-BAB6-9A2D871139B3}" presName="Name0" presStyleCnt="0">
        <dgm:presLayoutVars>
          <dgm:dir/>
          <dgm:resizeHandles val="exact"/>
        </dgm:presLayoutVars>
      </dgm:prSet>
      <dgm:spPr/>
    </dgm:pt>
    <dgm:pt modelId="{F41FF044-3B0E-469D-B23E-10D30AC68B65}" type="pres">
      <dgm:prSet presAssocID="{52438075-1D86-4BA5-BAB6-9A2D871139B3}" presName="vNodes" presStyleCnt="0"/>
      <dgm:spPr/>
    </dgm:pt>
    <dgm:pt modelId="{9FE631D9-8E14-4918-B452-61341C72E0F5}" type="pres">
      <dgm:prSet presAssocID="{D864A6CC-E18F-4BE5-A528-44F5A207D298}" presName="node" presStyleLbl="node1" presStyleIdx="0" presStyleCnt="4">
        <dgm:presLayoutVars>
          <dgm:bulletEnabled val="1"/>
        </dgm:presLayoutVars>
      </dgm:prSet>
      <dgm:spPr/>
      <dgm:t>
        <a:bodyPr/>
        <a:lstStyle/>
        <a:p>
          <a:endParaRPr lang="en-US"/>
        </a:p>
      </dgm:t>
    </dgm:pt>
    <dgm:pt modelId="{B19F5C48-6EA6-4D78-9F1A-16E5A3DEB4B7}" type="pres">
      <dgm:prSet presAssocID="{1CE8AAF0-08A6-437B-AA5E-84A273EBD13E}" presName="spacerT" presStyleCnt="0"/>
      <dgm:spPr/>
    </dgm:pt>
    <dgm:pt modelId="{5EC32778-363B-45D4-9266-2395AEB4B3A7}" type="pres">
      <dgm:prSet presAssocID="{1CE8AAF0-08A6-437B-AA5E-84A273EBD13E}" presName="sibTrans" presStyleLbl="sibTrans2D1" presStyleIdx="0" presStyleCnt="3"/>
      <dgm:spPr/>
      <dgm:t>
        <a:bodyPr/>
        <a:lstStyle/>
        <a:p>
          <a:endParaRPr lang="en-US"/>
        </a:p>
      </dgm:t>
    </dgm:pt>
    <dgm:pt modelId="{AD478BD1-67F3-476A-B6EA-3A28A2EFC294}" type="pres">
      <dgm:prSet presAssocID="{1CE8AAF0-08A6-437B-AA5E-84A273EBD13E}" presName="spacerB" presStyleCnt="0"/>
      <dgm:spPr/>
    </dgm:pt>
    <dgm:pt modelId="{7435727D-4653-4EFB-99DF-B713DE90198E}" type="pres">
      <dgm:prSet presAssocID="{B93B3CA3-27C5-4FBA-AAE6-E79804B6DA29}" presName="node" presStyleLbl="node1" presStyleIdx="1" presStyleCnt="4">
        <dgm:presLayoutVars>
          <dgm:bulletEnabled val="1"/>
        </dgm:presLayoutVars>
      </dgm:prSet>
      <dgm:spPr/>
      <dgm:t>
        <a:bodyPr/>
        <a:lstStyle/>
        <a:p>
          <a:endParaRPr lang="en-US"/>
        </a:p>
      </dgm:t>
    </dgm:pt>
    <dgm:pt modelId="{EFDD010E-A3AA-4480-9FCF-96B7818375A1}" type="pres">
      <dgm:prSet presAssocID="{5B902D5F-B796-473B-A8CD-E441223C72A7}" presName="spacerT" presStyleCnt="0"/>
      <dgm:spPr/>
    </dgm:pt>
    <dgm:pt modelId="{AC8AF0B1-7BC5-41BB-B093-8F50DB1DFC61}" type="pres">
      <dgm:prSet presAssocID="{5B902D5F-B796-473B-A8CD-E441223C72A7}" presName="sibTrans" presStyleLbl="sibTrans2D1" presStyleIdx="1" presStyleCnt="3"/>
      <dgm:spPr/>
      <dgm:t>
        <a:bodyPr/>
        <a:lstStyle/>
        <a:p>
          <a:endParaRPr lang="en-US"/>
        </a:p>
      </dgm:t>
    </dgm:pt>
    <dgm:pt modelId="{1D03DFDF-8915-4E61-BB0C-FA25133A05E0}" type="pres">
      <dgm:prSet presAssocID="{5B902D5F-B796-473B-A8CD-E441223C72A7}" presName="spacerB" presStyleCnt="0"/>
      <dgm:spPr/>
    </dgm:pt>
    <dgm:pt modelId="{AFC6D3CF-2C02-4D00-B9E5-E87480547342}" type="pres">
      <dgm:prSet presAssocID="{F8133AD0-F04C-45FF-8DE9-4F647F45CB8B}" presName="node" presStyleLbl="node1" presStyleIdx="2" presStyleCnt="4">
        <dgm:presLayoutVars>
          <dgm:bulletEnabled val="1"/>
        </dgm:presLayoutVars>
      </dgm:prSet>
      <dgm:spPr/>
      <dgm:t>
        <a:bodyPr/>
        <a:lstStyle/>
        <a:p>
          <a:endParaRPr lang="en-US"/>
        </a:p>
      </dgm:t>
    </dgm:pt>
    <dgm:pt modelId="{0A6276C1-B4C5-408B-A54C-EE5CFAD325E1}" type="pres">
      <dgm:prSet presAssocID="{52438075-1D86-4BA5-BAB6-9A2D871139B3}" presName="sibTransLast" presStyleLbl="sibTrans2D1" presStyleIdx="2" presStyleCnt="3"/>
      <dgm:spPr/>
      <dgm:t>
        <a:bodyPr/>
        <a:lstStyle/>
        <a:p>
          <a:endParaRPr lang="en-US"/>
        </a:p>
      </dgm:t>
    </dgm:pt>
    <dgm:pt modelId="{EA8B1D0F-E38E-4167-9E92-A007CDC4125B}" type="pres">
      <dgm:prSet presAssocID="{52438075-1D86-4BA5-BAB6-9A2D871139B3}" presName="connectorText" presStyleLbl="sibTrans2D1" presStyleIdx="2" presStyleCnt="3"/>
      <dgm:spPr/>
      <dgm:t>
        <a:bodyPr/>
        <a:lstStyle/>
        <a:p>
          <a:endParaRPr lang="en-US"/>
        </a:p>
      </dgm:t>
    </dgm:pt>
    <dgm:pt modelId="{C42E6470-4D20-40F7-B362-AEF258D0D3BB}" type="pres">
      <dgm:prSet presAssocID="{52438075-1D86-4BA5-BAB6-9A2D871139B3}" presName="lastNode" presStyleLbl="node1" presStyleIdx="3" presStyleCnt="4">
        <dgm:presLayoutVars>
          <dgm:bulletEnabled val="1"/>
        </dgm:presLayoutVars>
      </dgm:prSet>
      <dgm:spPr/>
      <dgm:t>
        <a:bodyPr/>
        <a:lstStyle/>
        <a:p>
          <a:endParaRPr lang="en-US"/>
        </a:p>
      </dgm:t>
    </dgm:pt>
  </dgm:ptLst>
  <dgm:cxnLst>
    <dgm:cxn modelId="{A589F33E-46E4-43F7-B976-767F0F5143ED}" srcId="{52438075-1D86-4BA5-BAB6-9A2D871139B3}" destId="{F8133AD0-F04C-45FF-8DE9-4F647F45CB8B}" srcOrd="2" destOrd="0" parTransId="{2064943A-C5BF-4A18-AE17-889A10FD69AC}" sibTransId="{70D71B95-1C59-45F1-9A82-26BA56941ECA}"/>
    <dgm:cxn modelId="{FCE91542-7ACA-4F3D-B0F1-BBA69C02609C}" srcId="{52438075-1D86-4BA5-BAB6-9A2D871139B3}" destId="{D864A6CC-E18F-4BE5-A528-44F5A207D298}" srcOrd="0" destOrd="0" parTransId="{8046A7A4-349A-4DB3-82CF-274EAE01ED6D}" sibTransId="{1CE8AAF0-08A6-437B-AA5E-84A273EBD13E}"/>
    <dgm:cxn modelId="{7A81802C-7A4E-4B3C-A39B-EE9B5D87B3D4}" type="presOf" srcId="{F8133AD0-F04C-45FF-8DE9-4F647F45CB8B}" destId="{AFC6D3CF-2C02-4D00-B9E5-E87480547342}" srcOrd="0" destOrd="0" presId="urn:microsoft.com/office/officeart/2005/8/layout/equation2"/>
    <dgm:cxn modelId="{BB8AF7A7-3C9B-4A63-9DC8-5FEB6F9F18C5}" type="presOf" srcId="{70D71B95-1C59-45F1-9A82-26BA56941ECA}" destId="{EA8B1D0F-E38E-4167-9E92-A007CDC4125B}" srcOrd="1" destOrd="0" presId="urn:microsoft.com/office/officeart/2005/8/layout/equation2"/>
    <dgm:cxn modelId="{E64D26D2-1B24-4346-BA3E-1975DACF8280}" type="presOf" srcId="{70D71B95-1C59-45F1-9A82-26BA56941ECA}" destId="{0A6276C1-B4C5-408B-A54C-EE5CFAD325E1}" srcOrd="0" destOrd="0" presId="urn:microsoft.com/office/officeart/2005/8/layout/equation2"/>
    <dgm:cxn modelId="{6A5E7788-159F-49D7-B532-7F5B75BEA9FC}" type="presOf" srcId="{1CE8AAF0-08A6-437B-AA5E-84A273EBD13E}" destId="{5EC32778-363B-45D4-9266-2395AEB4B3A7}" srcOrd="0" destOrd="0" presId="urn:microsoft.com/office/officeart/2005/8/layout/equation2"/>
    <dgm:cxn modelId="{E2C967CE-FEDD-4544-B43A-C974DBB48C7E}" type="presOf" srcId="{C2708EE2-9D32-4E48-8B75-F9B42BE79FC1}" destId="{C42E6470-4D20-40F7-B362-AEF258D0D3BB}" srcOrd="0" destOrd="0" presId="urn:microsoft.com/office/officeart/2005/8/layout/equation2"/>
    <dgm:cxn modelId="{18696355-7D75-47DD-886F-4E9B431EAE78}" srcId="{52438075-1D86-4BA5-BAB6-9A2D871139B3}" destId="{C2708EE2-9D32-4E48-8B75-F9B42BE79FC1}" srcOrd="3" destOrd="0" parTransId="{815A0245-A557-478A-B804-3F9DCAED4D18}" sibTransId="{0A09B374-3F5A-4AB8-8C94-42F6049F7433}"/>
    <dgm:cxn modelId="{ABF09202-7283-441E-9279-5D0113D06C4F}" srcId="{52438075-1D86-4BA5-BAB6-9A2D871139B3}" destId="{B93B3CA3-27C5-4FBA-AAE6-E79804B6DA29}" srcOrd="1" destOrd="0" parTransId="{A17F3492-0F99-4CD2-A778-3381C8685DF7}" sibTransId="{5B902D5F-B796-473B-A8CD-E441223C72A7}"/>
    <dgm:cxn modelId="{309010DB-B786-4A54-9399-93BF5DFF464C}" type="presOf" srcId="{B93B3CA3-27C5-4FBA-AAE6-E79804B6DA29}" destId="{7435727D-4653-4EFB-99DF-B713DE90198E}" srcOrd="0" destOrd="0" presId="urn:microsoft.com/office/officeart/2005/8/layout/equation2"/>
    <dgm:cxn modelId="{1EC6F8C6-993F-4CF2-854C-61437309F867}" type="presOf" srcId="{5B902D5F-B796-473B-A8CD-E441223C72A7}" destId="{AC8AF0B1-7BC5-41BB-B093-8F50DB1DFC61}" srcOrd="0" destOrd="0" presId="urn:microsoft.com/office/officeart/2005/8/layout/equation2"/>
    <dgm:cxn modelId="{00810FF2-816E-43AC-9FA2-36BFFF0363E6}" type="presOf" srcId="{52438075-1D86-4BA5-BAB6-9A2D871139B3}" destId="{A2FD7F2A-ED58-43F3-997B-5AD91BE12EB0}" srcOrd="0" destOrd="0" presId="urn:microsoft.com/office/officeart/2005/8/layout/equation2"/>
    <dgm:cxn modelId="{C9F9BA7B-3992-47CB-8BEA-4C3C114B0B35}" type="presOf" srcId="{D864A6CC-E18F-4BE5-A528-44F5A207D298}" destId="{9FE631D9-8E14-4918-B452-61341C72E0F5}" srcOrd="0" destOrd="0" presId="urn:microsoft.com/office/officeart/2005/8/layout/equation2"/>
    <dgm:cxn modelId="{A8C011F0-45DB-4359-B47E-0AE7757D0A98}" type="presParOf" srcId="{A2FD7F2A-ED58-43F3-997B-5AD91BE12EB0}" destId="{F41FF044-3B0E-469D-B23E-10D30AC68B65}" srcOrd="0" destOrd="0" presId="urn:microsoft.com/office/officeart/2005/8/layout/equation2"/>
    <dgm:cxn modelId="{771AD9AC-CD2D-4313-BFA3-8F105DA52597}" type="presParOf" srcId="{F41FF044-3B0E-469D-B23E-10D30AC68B65}" destId="{9FE631D9-8E14-4918-B452-61341C72E0F5}" srcOrd="0" destOrd="0" presId="urn:microsoft.com/office/officeart/2005/8/layout/equation2"/>
    <dgm:cxn modelId="{5B130914-DCCF-4B71-9099-8FE365845678}" type="presParOf" srcId="{F41FF044-3B0E-469D-B23E-10D30AC68B65}" destId="{B19F5C48-6EA6-4D78-9F1A-16E5A3DEB4B7}" srcOrd="1" destOrd="0" presId="urn:microsoft.com/office/officeart/2005/8/layout/equation2"/>
    <dgm:cxn modelId="{3C0B74BB-D186-486F-9D93-9EBA8BEDB941}" type="presParOf" srcId="{F41FF044-3B0E-469D-B23E-10D30AC68B65}" destId="{5EC32778-363B-45D4-9266-2395AEB4B3A7}" srcOrd="2" destOrd="0" presId="urn:microsoft.com/office/officeart/2005/8/layout/equation2"/>
    <dgm:cxn modelId="{A4FAF091-3AEC-4290-A072-BB7DB52DB7A3}" type="presParOf" srcId="{F41FF044-3B0E-469D-B23E-10D30AC68B65}" destId="{AD478BD1-67F3-476A-B6EA-3A28A2EFC294}" srcOrd="3" destOrd="0" presId="urn:microsoft.com/office/officeart/2005/8/layout/equation2"/>
    <dgm:cxn modelId="{E18D53C3-D1F1-44BF-9170-E9D67FC17CD2}" type="presParOf" srcId="{F41FF044-3B0E-469D-B23E-10D30AC68B65}" destId="{7435727D-4653-4EFB-99DF-B713DE90198E}" srcOrd="4" destOrd="0" presId="urn:microsoft.com/office/officeart/2005/8/layout/equation2"/>
    <dgm:cxn modelId="{E78D8406-2A12-4A35-9E43-1152DC6F3248}" type="presParOf" srcId="{F41FF044-3B0E-469D-B23E-10D30AC68B65}" destId="{EFDD010E-A3AA-4480-9FCF-96B7818375A1}" srcOrd="5" destOrd="0" presId="urn:microsoft.com/office/officeart/2005/8/layout/equation2"/>
    <dgm:cxn modelId="{D2A239D5-0A18-470C-8202-448A032CB7FB}" type="presParOf" srcId="{F41FF044-3B0E-469D-B23E-10D30AC68B65}" destId="{AC8AF0B1-7BC5-41BB-B093-8F50DB1DFC61}" srcOrd="6" destOrd="0" presId="urn:microsoft.com/office/officeart/2005/8/layout/equation2"/>
    <dgm:cxn modelId="{6D806C81-16A5-439B-B038-868195C29D86}" type="presParOf" srcId="{F41FF044-3B0E-469D-B23E-10D30AC68B65}" destId="{1D03DFDF-8915-4E61-BB0C-FA25133A05E0}" srcOrd="7" destOrd="0" presId="urn:microsoft.com/office/officeart/2005/8/layout/equation2"/>
    <dgm:cxn modelId="{EA4234CA-B0FD-4207-BC81-71E8DDE8F128}" type="presParOf" srcId="{F41FF044-3B0E-469D-B23E-10D30AC68B65}" destId="{AFC6D3CF-2C02-4D00-B9E5-E87480547342}" srcOrd="8" destOrd="0" presId="urn:microsoft.com/office/officeart/2005/8/layout/equation2"/>
    <dgm:cxn modelId="{07C2DF5E-36C7-4A0B-9151-B01B4900A10E}" type="presParOf" srcId="{A2FD7F2A-ED58-43F3-997B-5AD91BE12EB0}" destId="{0A6276C1-B4C5-408B-A54C-EE5CFAD325E1}" srcOrd="1" destOrd="0" presId="urn:microsoft.com/office/officeart/2005/8/layout/equation2"/>
    <dgm:cxn modelId="{02BD1F2F-2FF6-4422-9539-0151840AAF40}" type="presParOf" srcId="{0A6276C1-B4C5-408B-A54C-EE5CFAD325E1}" destId="{EA8B1D0F-E38E-4167-9E92-A007CDC4125B}" srcOrd="0" destOrd="0" presId="urn:microsoft.com/office/officeart/2005/8/layout/equation2"/>
    <dgm:cxn modelId="{72AB252F-FD00-4B49-A5D7-49D9164B91CE}" type="presParOf" srcId="{A2FD7F2A-ED58-43F3-997B-5AD91BE12EB0}" destId="{C42E6470-4D20-40F7-B362-AEF258D0D3BB}"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7249965-92E5-486B-9469-956149DF7468}"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AD440D39-7AD1-44C2-83F7-0884A0FCE7EE}">
      <dgm:prSet phldrT="[Text]"/>
      <dgm:spPr/>
      <dgm:t>
        <a:bodyPr/>
        <a:lstStyle/>
        <a:p>
          <a:r>
            <a:rPr lang="en-US" dirty="0" smtClean="0"/>
            <a:t>133</a:t>
          </a:r>
          <a:endParaRPr lang="en-US" dirty="0"/>
        </a:p>
      </dgm:t>
    </dgm:pt>
    <dgm:pt modelId="{CD18CCE2-B046-4062-AB6E-CCC2FADD9C1D}" type="parTrans" cxnId="{C29405EA-8725-4A15-8858-37C60567904D}">
      <dgm:prSet/>
      <dgm:spPr/>
      <dgm:t>
        <a:bodyPr/>
        <a:lstStyle/>
        <a:p>
          <a:endParaRPr lang="en-US"/>
        </a:p>
      </dgm:t>
    </dgm:pt>
    <dgm:pt modelId="{0D529951-DDA8-4B02-8241-6E558BCA5FDF}" type="sibTrans" cxnId="{C29405EA-8725-4A15-8858-37C60567904D}">
      <dgm:prSet/>
      <dgm:spPr/>
      <dgm:t>
        <a:bodyPr/>
        <a:lstStyle/>
        <a:p>
          <a:endParaRPr lang="en-US"/>
        </a:p>
      </dgm:t>
    </dgm:pt>
    <dgm:pt modelId="{BAA26E52-7363-4CC3-A5D5-B7E35F7D9379}">
      <dgm:prSet phldrT="[Text]"/>
      <dgm:spPr/>
      <dgm:t>
        <a:bodyPr/>
        <a:lstStyle/>
        <a:p>
          <a:r>
            <a:rPr lang="en-US" b="1" i="0" dirty="0" smtClean="0"/>
            <a:t>Appointment and conditions of service</a:t>
          </a:r>
          <a:endParaRPr lang="en-US" dirty="0"/>
        </a:p>
      </dgm:t>
    </dgm:pt>
    <dgm:pt modelId="{F0A4570F-C14A-4BE9-818A-5FDB628D77BB}" type="parTrans" cxnId="{7533D73A-E8E1-4B73-B4B6-B87EEAF07874}">
      <dgm:prSet/>
      <dgm:spPr/>
      <dgm:t>
        <a:bodyPr/>
        <a:lstStyle/>
        <a:p>
          <a:endParaRPr lang="en-US"/>
        </a:p>
      </dgm:t>
    </dgm:pt>
    <dgm:pt modelId="{B43B3FB6-B078-4594-8ED2-25BCCBFFDFA3}" type="sibTrans" cxnId="{7533D73A-E8E1-4B73-B4B6-B87EEAF07874}">
      <dgm:prSet/>
      <dgm:spPr/>
      <dgm:t>
        <a:bodyPr/>
        <a:lstStyle/>
        <a:p>
          <a:endParaRPr lang="en-US"/>
        </a:p>
      </dgm:t>
    </dgm:pt>
    <dgm:pt modelId="{B804A7DF-6342-4A85-9F74-9ACBA2F9F042}">
      <dgm:prSet phldrT="[Text]"/>
      <dgm:spPr/>
      <dgm:t>
        <a:bodyPr/>
        <a:lstStyle/>
        <a:p>
          <a:r>
            <a:rPr lang="en-US" dirty="0" smtClean="0"/>
            <a:t>134</a:t>
          </a:r>
          <a:endParaRPr lang="en-US" dirty="0"/>
        </a:p>
      </dgm:t>
    </dgm:pt>
    <dgm:pt modelId="{2E0CD3EE-105F-4569-A57A-4788AF183420}" type="parTrans" cxnId="{6A4DFAAA-E60C-41B7-B9FE-7F5F154CD668}">
      <dgm:prSet/>
      <dgm:spPr/>
      <dgm:t>
        <a:bodyPr/>
        <a:lstStyle/>
        <a:p>
          <a:endParaRPr lang="en-US"/>
        </a:p>
      </dgm:t>
    </dgm:pt>
    <dgm:pt modelId="{2C93A031-78E7-4D99-8353-7954F5EF2454}" type="sibTrans" cxnId="{6A4DFAAA-E60C-41B7-B9FE-7F5F154CD668}">
      <dgm:prSet/>
      <dgm:spPr/>
      <dgm:t>
        <a:bodyPr/>
        <a:lstStyle/>
        <a:p>
          <a:endParaRPr lang="en-US"/>
        </a:p>
      </dgm:t>
    </dgm:pt>
    <dgm:pt modelId="{3FEE22C7-8174-4FEC-A2DC-AEB1C0BB360F}">
      <dgm:prSet phldrT="[Text]"/>
      <dgm:spPr/>
      <dgm:t>
        <a:bodyPr/>
        <a:lstStyle/>
        <a:p>
          <a:r>
            <a:rPr lang="en-US" b="1" i="0" dirty="0" smtClean="0"/>
            <a:t>Tenure of office</a:t>
          </a:r>
          <a:endParaRPr lang="en-US" dirty="0"/>
        </a:p>
      </dgm:t>
    </dgm:pt>
    <dgm:pt modelId="{D69534D3-8266-44B5-933E-83DF84B7CAA2}" type="parTrans" cxnId="{21CD7295-908E-4344-8517-80E4D535447F}">
      <dgm:prSet/>
      <dgm:spPr/>
      <dgm:t>
        <a:bodyPr/>
        <a:lstStyle/>
        <a:p>
          <a:endParaRPr lang="en-US"/>
        </a:p>
      </dgm:t>
    </dgm:pt>
    <dgm:pt modelId="{C4D2F881-552A-4EBB-B5E0-3A71A36B2CAD}" type="sibTrans" cxnId="{21CD7295-908E-4344-8517-80E4D535447F}">
      <dgm:prSet/>
      <dgm:spPr/>
      <dgm:t>
        <a:bodyPr/>
        <a:lstStyle/>
        <a:p>
          <a:endParaRPr lang="en-US"/>
        </a:p>
      </dgm:t>
    </dgm:pt>
    <dgm:pt modelId="{5D4779A1-3984-4418-8A17-E48930F3B342}">
      <dgm:prSet phldrT="[Text]"/>
      <dgm:spPr/>
      <dgm:t>
        <a:bodyPr/>
        <a:lstStyle/>
        <a:p>
          <a:r>
            <a:rPr lang="en-US" dirty="0" smtClean="0"/>
            <a:t>135</a:t>
          </a:r>
          <a:endParaRPr lang="en-US" dirty="0"/>
        </a:p>
      </dgm:t>
    </dgm:pt>
    <dgm:pt modelId="{85C2C6CE-747B-4292-8437-52CFC1527E74}" type="parTrans" cxnId="{0FA620A3-0C6A-482C-90CE-81D3B9B216E9}">
      <dgm:prSet/>
      <dgm:spPr/>
      <dgm:t>
        <a:bodyPr/>
        <a:lstStyle/>
        <a:p>
          <a:endParaRPr lang="en-US"/>
        </a:p>
      </dgm:t>
    </dgm:pt>
    <dgm:pt modelId="{8D695E08-A968-4DE9-B021-68FCA5FEF4EC}" type="sibTrans" cxnId="{0FA620A3-0C6A-482C-90CE-81D3B9B216E9}">
      <dgm:prSet/>
      <dgm:spPr/>
      <dgm:t>
        <a:bodyPr/>
        <a:lstStyle/>
        <a:p>
          <a:endParaRPr lang="en-US"/>
        </a:p>
      </dgm:t>
    </dgm:pt>
    <dgm:pt modelId="{55A46E5F-50A8-4E98-A70B-7D6873CCD6A3}">
      <dgm:prSet phldrT="[Text]"/>
      <dgm:spPr/>
      <dgm:t>
        <a:bodyPr/>
        <a:lstStyle/>
        <a:p>
          <a:r>
            <a:rPr lang="en-US" b="1" i="0" dirty="0" smtClean="0"/>
            <a:t>Dismissal, etc. of civilian public officers</a:t>
          </a:r>
          <a:endParaRPr lang="en-US" dirty="0"/>
        </a:p>
      </dgm:t>
    </dgm:pt>
    <dgm:pt modelId="{491F7B02-D5A0-411E-9447-A16989BEEFB5}" type="parTrans" cxnId="{583F1531-2542-4E89-AC3D-062F1947A348}">
      <dgm:prSet/>
      <dgm:spPr/>
      <dgm:t>
        <a:bodyPr/>
        <a:lstStyle/>
        <a:p>
          <a:endParaRPr lang="en-US"/>
        </a:p>
      </dgm:t>
    </dgm:pt>
    <dgm:pt modelId="{E4C28824-51B5-4D6F-BD4B-5B50CF111C8D}" type="sibTrans" cxnId="{583F1531-2542-4E89-AC3D-062F1947A348}">
      <dgm:prSet/>
      <dgm:spPr/>
      <dgm:t>
        <a:bodyPr/>
        <a:lstStyle/>
        <a:p>
          <a:endParaRPr lang="en-US"/>
        </a:p>
      </dgm:t>
    </dgm:pt>
    <dgm:pt modelId="{39A231CF-C35B-4A80-92D9-964640F41707}">
      <dgm:prSet/>
      <dgm:spPr/>
      <dgm:t>
        <a:bodyPr/>
        <a:lstStyle/>
        <a:p>
          <a:r>
            <a:rPr lang="en-US" dirty="0" smtClean="0"/>
            <a:t>136</a:t>
          </a:r>
          <a:endParaRPr lang="en-US" dirty="0"/>
        </a:p>
      </dgm:t>
    </dgm:pt>
    <dgm:pt modelId="{0E07F535-58E2-45D9-9D24-CD66CDA474AD}" type="parTrans" cxnId="{B543B524-62E7-41A3-A214-C412A387B2B3}">
      <dgm:prSet/>
      <dgm:spPr/>
      <dgm:t>
        <a:bodyPr/>
        <a:lstStyle/>
        <a:p>
          <a:endParaRPr lang="en-US"/>
        </a:p>
      </dgm:t>
    </dgm:pt>
    <dgm:pt modelId="{1898A20E-C797-4D35-80A7-12F809220D4E}" type="sibTrans" cxnId="{B543B524-62E7-41A3-A214-C412A387B2B3}">
      <dgm:prSet/>
      <dgm:spPr/>
      <dgm:t>
        <a:bodyPr/>
        <a:lstStyle/>
        <a:p>
          <a:endParaRPr lang="en-US"/>
        </a:p>
      </dgm:t>
    </dgm:pt>
    <dgm:pt modelId="{06E2BFAA-0D60-4FF2-B0FA-4F47623B53E7}" type="pres">
      <dgm:prSet presAssocID="{57249965-92E5-486B-9469-956149DF7468}" presName="rootnode" presStyleCnt="0">
        <dgm:presLayoutVars>
          <dgm:chMax/>
          <dgm:chPref/>
          <dgm:dir/>
          <dgm:animLvl val="lvl"/>
        </dgm:presLayoutVars>
      </dgm:prSet>
      <dgm:spPr/>
      <dgm:t>
        <a:bodyPr/>
        <a:lstStyle/>
        <a:p>
          <a:endParaRPr lang="en-US"/>
        </a:p>
      </dgm:t>
    </dgm:pt>
    <dgm:pt modelId="{12EB72A6-7687-4A52-A6F3-84BA09D6268F}" type="pres">
      <dgm:prSet presAssocID="{AD440D39-7AD1-44C2-83F7-0884A0FCE7EE}" presName="composite" presStyleCnt="0"/>
      <dgm:spPr/>
    </dgm:pt>
    <dgm:pt modelId="{4912D8C7-6FC1-4769-AF77-7802648A9285}" type="pres">
      <dgm:prSet presAssocID="{AD440D39-7AD1-44C2-83F7-0884A0FCE7EE}" presName="bentUpArrow1" presStyleLbl="alignImgPlace1" presStyleIdx="0" presStyleCnt="3"/>
      <dgm:spPr/>
    </dgm:pt>
    <dgm:pt modelId="{A2CFF2F0-CADB-4362-8882-9676590BADBD}" type="pres">
      <dgm:prSet presAssocID="{AD440D39-7AD1-44C2-83F7-0884A0FCE7EE}" presName="ParentText" presStyleLbl="node1" presStyleIdx="0" presStyleCnt="4" custLinFactNeighborX="-60926" custLinFactNeighborY="-829">
        <dgm:presLayoutVars>
          <dgm:chMax val="1"/>
          <dgm:chPref val="1"/>
          <dgm:bulletEnabled val="1"/>
        </dgm:presLayoutVars>
      </dgm:prSet>
      <dgm:spPr/>
      <dgm:t>
        <a:bodyPr/>
        <a:lstStyle/>
        <a:p>
          <a:endParaRPr lang="en-US"/>
        </a:p>
      </dgm:t>
    </dgm:pt>
    <dgm:pt modelId="{32B7F69E-CC41-477F-B0D1-46CAE4DBDD7B}" type="pres">
      <dgm:prSet presAssocID="{AD440D39-7AD1-44C2-83F7-0884A0FCE7EE}" presName="ChildText" presStyleLbl="revTx" presStyleIdx="0" presStyleCnt="3" custScaleX="281611" custLinFactNeighborX="26328" custLinFactNeighborY="5128">
        <dgm:presLayoutVars>
          <dgm:chMax val="0"/>
          <dgm:chPref val="0"/>
          <dgm:bulletEnabled val="1"/>
        </dgm:presLayoutVars>
      </dgm:prSet>
      <dgm:spPr/>
      <dgm:t>
        <a:bodyPr/>
        <a:lstStyle/>
        <a:p>
          <a:endParaRPr lang="en-US"/>
        </a:p>
      </dgm:t>
    </dgm:pt>
    <dgm:pt modelId="{093868F8-6BF3-464C-B7DD-BF9209298B7D}" type="pres">
      <dgm:prSet presAssocID="{0D529951-DDA8-4B02-8241-6E558BCA5FDF}" presName="sibTrans" presStyleCnt="0"/>
      <dgm:spPr/>
    </dgm:pt>
    <dgm:pt modelId="{436665D1-33D6-429E-B74F-6F159E745D23}" type="pres">
      <dgm:prSet presAssocID="{B804A7DF-6342-4A85-9F74-9ACBA2F9F042}" presName="composite" presStyleCnt="0"/>
      <dgm:spPr/>
    </dgm:pt>
    <dgm:pt modelId="{A586D6E9-F2C5-491F-BAC8-3488D9DE554F}" type="pres">
      <dgm:prSet presAssocID="{B804A7DF-6342-4A85-9F74-9ACBA2F9F042}" presName="bentUpArrow1" presStyleLbl="alignImgPlace1" presStyleIdx="1" presStyleCnt="3"/>
      <dgm:spPr/>
    </dgm:pt>
    <dgm:pt modelId="{2158B92C-7082-43F3-82BF-9C7FFE34E5D2}" type="pres">
      <dgm:prSet presAssocID="{B804A7DF-6342-4A85-9F74-9ACBA2F9F042}" presName="ParentText" presStyleLbl="node1" presStyleIdx="1" presStyleCnt="4" custLinFactNeighborX="-70791" custLinFactNeighborY="0">
        <dgm:presLayoutVars>
          <dgm:chMax val="1"/>
          <dgm:chPref val="1"/>
          <dgm:bulletEnabled val="1"/>
        </dgm:presLayoutVars>
      </dgm:prSet>
      <dgm:spPr/>
      <dgm:t>
        <a:bodyPr/>
        <a:lstStyle/>
        <a:p>
          <a:endParaRPr lang="en-US"/>
        </a:p>
      </dgm:t>
    </dgm:pt>
    <dgm:pt modelId="{4A1D1A97-D251-4B6C-A0CE-328C74531EF7}" type="pres">
      <dgm:prSet presAssocID="{B804A7DF-6342-4A85-9F74-9ACBA2F9F042}" presName="ChildText" presStyleLbl="revTx" presStyleIdx="1" presStyleCnt="3" custScaleX="411686" custLinFactNeighborX="71005" custLinFactNeighborY="-1">
        <dgm:presLayoutVars>
          <dgm:chMax val="0"/>
          <dgm:chPref val="0"/>
          <dgm:bulletEnabled val="1"/>
        </dgm:presLayoutVars>
      </dgm:prSet>
      <dgm:spPr/>
      <dgm:t>
        <a:bodyPr/>
        <a:lstStyle/>
        <a:p>
          <a:endParaRPr lang="en-US"/>
        </a:p>
      </dgm:t>
    </dgm:pt>
    <dgm:pt modelId="{281A1DC9-D8C4-4979-8AD1-FF8000776EEC}" type="pres">
      <dgm:prSet presAssocID="{2C93A031-78E7-4D99-8353-7954F5EF2454}" presName="sibTrans" presStyleCnt="0"/>
      <dgm:spPr/>
    </dgm:pt>
    <dgm:pt modelId="{DBB79E08-B6C2-4863-8669-6AD9FED462C7}" type="pres">
      <dgm:prSet presAssocID="{5D4779A1-3984-4418-8A17-E48930F3B342}" presName="composite" presStyleCnt="0"/>
      <dgm:spPr/>
    </dgm:pt>
    <dgm:pt modelId="{691F1CFD-650C-4326-9485-6B6B595A25E0}" type="pres">
      <dgm:prSet presAssocID="{5D4779A1-3984-4418-8A17-E48930F3B342}" presName="bentUpArrow1" presStyleLbl="alignImgPlace1" presStyleIdx="2" presStyleCnt="3"/>
      <dgm:spPr/>
    </dgm:pt>
    <dgm:pt modelId="{E77F11B1-63FC-4A52-8FFD-2C0956756F30}" type="pres">
      <dgm:prSet presAssocID="{5D4779A1-3984-4418-8A17-E48930F3B342}" presName="ParentText" presStyleLbl="node1" presStyleIdx="2" presStyleCnt="4" custLinFactNeighborX="-43519" custLinFactNeighborY="1658">
        <dgm:presLayoutVars>
          <dgm:chMax val="1"/>
          <dgm:chPref val="1"/>
          <dgm:bulletEnabled val="1"/>
        </dgm:presLayoutVars>
      </dgm:prSet>
      <dgm:spPr/>
      <dgm:t>
        <a:bodyPr/>
        <a:lstStyle/>
        <a:p>
          <a:endParaRPr lang="en-US"/>
        </a:p>
      </dgm:t>
    </dgm:pt>
    <dgm:pt modelId="{3E495A91-0A25-494C-A13A-4C99101946BB}" type="pres">
      <dgm:prSet presAssocID="{5D4779A1-3984-4418-8A17-E48930F3B342}" presName="ChildText" presStyleLbl="revTx" presStyleIdx="2" presStyleCnt="3" custScaleX="315366" custLinFactNeighborX="69645" custLinFactNeighborY="-1026">
        <dgm:presLayoutVars>
          <dgm:chMax val="0"/>
          <dgm:chPref val="0"/>
          <dgm:bulletEnabled val="1"/>
        </dgm:presLayoutVars>
      </dgm:prSet>
      <dgm:spPr/>
      <dgm:t>
        <a:bodyPr/>
        <a:lstStyle/>
        <a:p>
          <a:endParaRPr lang="en-US"/>
        </a:p>
      </dgm:t>
    </dgm:pt>
    <dgm:pt modelId="{11B6AE7D-DCEB-4E23-BB96-A58246BBF3DA}" type="pres">
      <dgm:prSet presAssocID="{8D695E08-A968-4DE9-B021-68FCA5FEF4EC}" presName="sibTrans" presStyleCnt="0"/>
      <dgm:spPr/>
    </dgm:pt>
    <dgm:pt modelId="{E226FC3E-1625-4BC1-9063-6B392CE10BFA}" type="pres">
      <dgm:prSet presAssocID="{39A231CF-C35B-4A80-92D9-964640F41707}" presName="composite" presStyleCnt="0"/>
      <dgm:spPr/>
    </dgm:pt>
    <dgm:pt modelId="{5329F466-FD10-449F-A8E4-2AF59F107322}" type="pres">
      <dgm:prSet presAssocID="{39A231CF-C35B-4A80-92D9-964640F41707}" presName="ParentText" presStyleLbl="node1" presStyleIdx="3" presStyleCnt="4" custLinFactNeighborX="-38297" custLinFactNeighborY="4145">
        <dgm:presLayoutVars>
          <dgm:chMax val="1"/>
          <dgm:chPref val="1"/>
          <dgm:bulletEnabled val="1"/>
        </dgm:presLayoutVars>
      </dgm:prSet>
      <dgm:spPr/>
      <dgm:t>
        <a:bodyPr/>
        <a:lstStyle/>
        <a:p>
          <a:endParaRPr lang="en-US"/>
        </a:p>
      </dgm:t>
    </dgm:pt>
  </dgm:ptLst>
  <dgm:cxnLst>
    <dgm:cxn modelId="{21CD7295-908E-4344-8517-80E4D535447F}" srcId="{B804A7DF-6342-4A85-9F74-9ACBA2F9F042}" destId="{3FEE22C7-8174-4FEC-A2DC-AEB1C0BB360F}" srcOrd="0" destOrd="0" parTransId="{D69534D3-8266-44B5-933E-83DF84B7CAA2}" sibTransId="{C4D2F881-552A-4EBB-B5E0-3A71A36B2CAD}"/>
    <dgm:cxn modelId="{5D2B2634-5A85-4EA4-858F-04CDDB5A40D4}" type="presOf" srcId="{AD440D39-7AD1-44C2-83F7-0884A0FCE7EE}" destId="{A2CFF2F0-CADB-4362-8882-9676590BADBD}" srcOrd="0" destOrd="0" presId="urn:microsoft.com/office/officeart/2005/8/layout/StepDownProcess"/>
    <dgm:cxn modelId="{87BFC199-98F4-4A47-9A66-AF174EFF684A}" type="presOf" srcId="{39A231CF-C35B-4A80-92D9-964640F41707}" destId="{5329F466-FD10-449F-A8E4-2AF59F107322}" srcOrd="0" destOrd="0" presId="urn:microsoft.com/office/officeart/2005/8/layout/StepDownProcess"/>
    <dgm:cxn modelId="{D6F7B1E8-DF9F-4D4C-9963-AEFECA2CF39E}" type="presOf" srcId="{3FEE22C7-8174-4FEC-A2DC-AEB1C0BB360F}" destId="{4A1D1A97-D251-4B6C-A0CE-328C74531EF7}" srcOrd="0" destOrd="0" presId="urn:microsoft.com/office/officeart/2005/8/layout/StepDownProcess"/>
    <dgm:cxn modelId="{7533D73A-E8E1-4B73-B4B6-B87EEAF07874}" srcId="{AD440D39-7AD1-44C2-83F7-0884A0FCE7EE}" destId="{BAA26E52-7363-4CC3-A5D5-B7E35F7D9379}" srcOrd="0" destOrd="0" parTransId="{F0A4570F-C14A-4BE9-818A-5FDB628D77BB}" sibTransId="{B43B3FB6-B078-4594-8ED2-25BCCBFFDFA3}"/>
    <dgm:cxn modelId="{ED98153C-AF7A-4B7F-AE58-6A68735503B5}" type="presOf" srcId="{5D4779A1-3984-4418-8A17-E48930F3B342}" destId="{E77F11B1-63FC-4A52-8FFD-2C0956756F30}" srcOrd="0" destOrd="0" presId="urn:microsoft.com/office/officeart/2005/8/layout/StepDownProcess"/>
    <dgm:cxn modelId="{8D0F3C0A-3DEB-4F68-8506-BBFEF43EB3B8}" type="presOf" srcId="{57249965-92E5-486B-9469-956149DF7468}" destId="{06E2BFAA-0D60-4FF2-B0FA-4F47623B53E7}" srcOrd="0" destOrd="0" presId="urn:microsoft.com/office/officeart/2005/8/layout/StepDownProcess"/>
    <dgm:cxn modelId="{7F0FA415-5D93-40E7-99C6-C5EC6544D5F3}" type="presOf" srcId="{B804A7DF-6342-4A85-9F74-9ACBA2F9F042}" destId="{2158B92C-7082-43F3-82BF-9C7FFE34E5D2}" srcOrd="0" destOrd="0" presId="urn:microsoft.com/office/officeart/2005/8/layout/StepDownProcess"/>
    <dgm:cxn modelId="{583F1531-2542-4E89-AC3D-062F1947A348}" srcId="{5D4779A1-3984-4418-8A17-E48930F3B342}" destId="{55A46E5F-50A8-4E98-A70B-7D6873CCD6A3}" srcOrd="0" destOrd="0" parTransId="{491F7B02-D5A0-411E-9447-A16989BEEFB5}" sibTransId="{E4C28824-51B5-4D6F-BD4B-5B50CF111C8D}"/>
    <dgm:cxn modelId="{0AAF0062-B1C7-4526-829D-DA8167E388CD}" type="presOf" srcId="{BAA26E52-7363-4CC3-A5D5-B7E35F7D9379}" destId="{32B7F69E-CC41-477F-B0D1-46CAE4DBDD7B}" srcOrd="0" destOrd="0" presId="urn:microsoft.com/office/officeart/2005/8/layout/StepDownProcess"/>
    <dgm:cxn modelId="{6A4DFAAA-E60C-41B7-B9FE-7F5F154CD668}" srcId="{57249965-92E5-486B-9469-956149DF7468}" destId="{B804A7DF-6342-4A85-9F74-9ACBA2F9F042}" srcOrd="1" destOrd="0" parTransId="{2E0CD3EE-105F-4569-A57A-4788AF183420}" sibTransId="{2C93A031-78E7-4D99-8353-7954F5EF2454}"/>
    <dgm:cxn modelId="{0D69CBAA-943D-462B-8FEB-F19728484D4D}" type="presOf" srcId="{55A46E5F-50A8-4E98-A70B-7D6873CCD6A3}" destId="{3E495A91-0A25-494C-A13A-4C99101946BB}" srcOrd="0" destOrd="0" presId="urn:microsoft.com/office/officeart/2005/8/layout/StepDownProcess"/>
    <dgm:cxn modelId="{C29405EA-8725-4A15-8858-37C60567904D}" srcId="{57249965-92E5-486B-9469-956149DF7468}" destId="{AD440D39-7AD1-44C2-83F7-0884A0FCE7EE}" srcOrd="0" destOrd="0" parTransId="{CD18CCE2-B046-4062-AB6E-CCC2FADD9C1D}" sibTransId="{0D529951-DDA8-4B02-8241-6E558BCA5FDF}"/>
    <dgm:cxn modelId="{0FA620A3-0C6A-482C-90CE-81D3B9B216E9}" srcId="{57249965-92E5-486B-9469-956149DF7468}" destId="{5D4779A1-3984-4418-8A17-E48930F3B342}" srcOrd="2" destOrd="0" parTransId="{85C2C6CE-747B-4292-8437-52CFC1527E74}" sibTransId="{8D695E08-A968-4DE9-B021-68FCA5FEF4EC}"/>
    <dgm:cxn modelId="{B543B524-62E7-41A3-A214-C412A387B2B3}" srcId="{57249965-92E5-486B-9469-956149DF7468}" destId="{39A231CF-C35B-4A80-92D9-964640F41707}" srcOrd="3" destOrd="0" parTransId="{0E07F535-58E2-45D9-9D24-CD66CDA474AD}" sibTransId="{1898A20E-C797-4D35-80A7-12F809220D4E}"/>
    <dgm:cxn modelId="{725735B8-3C44-4ECC-8F81-9FD8A1841116}" type="presParOf" srcId="{06E2BFAA-0D60-4FF2-B0FA-4F47623B53E7}" destId="{12EB72A6-7687-4A52-A6F3-84BA09D6268F}" srcOrd="0" destOrd="0" presId="urn:microsoft.com/office/officeart/2005/8/layout/StepDownProcess"/>
    <dgm:cxn modelId="{392525BF-0AB6-49B7-B2FF-485DFD68006E}" type="presParOf" srcId="{12EB72A6-7687-4A52-A6F3-84BA09D6268F}" destId="{4912D8C7-6FC1-4769-AF77-7802648A9285}" srcOrd="0" destOrd="0" presId="urn:microsoft.com/office/officeart/2005/8/layout/StepDownProcess"/>
    <dgm:cxn modelId="{6D2A3C9A-A88E-4ADC-A3D3-17A85E56DCF7}" type="presParOf" srcId="{12EB72A6-7687-4A52-A6F3-84BA09D6268F}" destId="{A2CFF2F0-CADB-4362-8882-9676590BADBD}" srcOrd="1" destOrd="0" presId="urn:microsoft.com/office/officeart/2005/8/layout/StepDownProcess"/>
    <dgm:cxn modelId="{54548101-0923-4C27-AD44-7679580CCA9C}" type="presParOf" srcId="{12EB72A6-7687-4A52-A6F3-84BA09D6268F}" destId="{32B7F69E-CC41-477F-B0D1-46CAE4DBDD7B}" srcOrd="2" destOrd="0" presId="urn:microsoft.com/office/officeart/2005/8/layout/StepDownProcess"/>
    <dgm:cxn modelId="{A57D69BE-1E9C-4C84-B15D-98E3F6DF5BA1}" type="presParOf" srcId="{06E2BFAA-0D60-4FF2-B0FA-4F47623B53E7}" destId="{093868F8-6BF3-464C-B7DD-BF9209298B7D}" srcOrd="1" destOrd="0" presId="urn:microsoft.com/office/officeart/2005/8/layout/StepDownProcess"/>
    <dgm:cxn modelId="{8DD9F066-6F6D-467E-8172-6054A2C9A031}" type="presParOf" srcId="{06E2BFAA-0D60-4FF2-B0FA-4F47623B53E7}" destId="{436665D1-33D6-429E-B74F-6F159E745D23}" srcOrd="2" destOrd="0" presId="urn:microsoft.com/office/officeart/2005/8/layout/StepDownProcess"/>
    <dgm:cxn modelId="{B380B6B4-95D4-4F34-91D4-D97F4701F747}" type="presParOf" srcId="{436665D1-33D6-429E-B74F-6F159E745D23}" destId="{A586D6E9-F2C5-491F-BAC8-3488D9DE554F}" srcOrd="0" destOrd="0" presId="urn:microsoft.com/office/officeart/2005/8/layout/StepDownProcess"/>
    <dgm:cxn modelId="{7D7BCDFA-EB33-45BD-AA2F-0170CC00A565}" type="presParOf" srcId="{436665D1-33D6-429E-B74F-6F159E745D23}" destId="{2158B92C-7082-43F3-82BF-9C7FFE34E5D2}" srcOrd="1" destOrd="0" presId="urn:microsoft.com/office/officeart/2005/8/layout/StepDownProcess"/>
    <dgm:cxn modelId="{CE9A61B9-4E89-4501-8E73-802F29449D14}" type="presParOf" srcId="{436665D1-33D6-429E-B74F-6F159E745D23}" destId="{4A1D1A97-D251-4B6C-A0CE-328C74531EF7}" srcOrd="2" destOrd="0" presId="urn:microsoft.com/office/officeart/2005/8/layout/StepDownProcess"/>
    <dgm:cxn modelId="{175725D0-0199-47A0-8C0D-DA08288B55A4}" type="presParOf" srcId="{06E2BFAA-0D60-4FF2-B0FA-4F47623B53E7}" destId="{281A1DC9-D8C4-4979-8AD1-FF8000776EEC}" srcOrd="3" destOrd="0" presId="urn:microsoft.com/office/officeart/2005/8/layout/StepDownProcess"/>
    <dgm:cxn modelId="{720E184F-DD6D-4AFF-8C4C-F70165774375}" type="presParOf" srcId="{06E2BFAA-0D60-4FF2-B0FA-4F47623B53E7}" destId="{DBB79E08-B6C2-4863-8669-6AD9FED462C7}" srcOrd="4" destOrd="0" presId="urn:microsoft.com/office/officeart/2005/8/layout/StepDownProcess"/>
    <dgm:cxn modelId="{477257DC-737F-405F-8080-3D8566D26024}" type="presParOf" srcId="{DBB79E08-B6C2-4863-8669-6AD9FED462C7}" destId="{691F1CFD-650C-4326-9485-6B6B595A25E0}" srcOrd="0" destOrd="0" presId="urn:microsoft.com/office/officeart/2005/8/layout/StepDownProcess"/>
    <dgm:cxn modelId="{EC79A39D-8C13-4D91-94CB-45C5B18F7DA5}" type="presParOf" srcId="{DBB79E08-B6C2-4863-8669-6AD9FED462C7}" destId="{E77F11B1-63FC-4A52-8FFD-2C0956756F30}" srcOrd="1" destOrd="0" presId="urn:microsoft.com/office/officeart/2005/8/layout/StepDownProcess"/>
    <dgm:cxn modelId="{275A1694-AB9D-458C-AB08-B579F305AD74}" type="presParOf" srcId="{DBB79E08-B6C2-4863-8669-6AD9FED462C7}" destId="{3E495A91-0A25-494C-A13A-4C99101946BB}" srcOrd="2" destOrd="0" presId="urn:microsoft.com/office/officeart/2005/8/layout/StepDownProcess"/>
    <dgm:cxn modelId="{408131A1-2A7E-460E-902C-DC6B4F624B1F}" type="presParOf" srcId="{06E2BFAA-0D60-4FF2-B0FA-4F47623B53E7}" destId="{11B6AE7D-DCEB-4E23-BB96-A58246BBF3DA}" srcOrd="5" destOrd="0" presId="urn:microsoft.com/office/officeart/2005/8/layout/StepDownProcess"/>
    <dgm:cxn modelId="{10063B08-A379-4E7D-8DE7-3E49F48D7455}" type="presParOf" srcId="{06E2BFAA-0D60-4FF2-B0FA-4F47623B53E7}" destId="{E226FC3E-1625-4BC1-9063-6B392CE10BFA}" srcOrd="6" destOrd="0" presId="urn:microsoft.com/office/officeart/2005/8/layout/StepDownProcess"/>
    <dgm:cxn modelId="{63DA4462-36D1-44BF-9825-01EEA55CD6A5}" type="presParOf" srcId="{E226FC3E-1625-4BC1-9063-6B392CE10BFA}" destId="{5329F466-FD10-449F-A8E4-2AF59F107322}"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0969DE-A1EA-4F8B-8AB9-7418B8EC569C}" type="doc">
      <dgm:prSet loTypeId="urn:microsoft.com/office/officeart/2005/8/layout/hProcess7" loCatId="process" qsTypeId="urn:microsoft.com/office/officeart/2005/8/quickstyle/simple1" qsCatId="simple" csTypeId="urn:microsoft.com/office/officeart/2005/8/colors/accent1_2" csCatId="accent1" phldr="1"/>
      <dgm:spPr/>
      <dgm:t>
        <a:bodyPr/>
        <a:lstStyle/>
        <a:p>
          <a:endParaRPr lang="en-US"/>
        </a:p>
      </dgm:t>
    </dgm:pt>
    <dgm:pt modelId="{96B3CFB2-7B2F-45C9-8931-993061FCC29C}">
      <dgm:prSet phldrT="[Text]"/>
      <dgm:spPr/>
      <dgm:t>
        <a:bodyPr/>
        <a:lstStyle/>
        <a:p>
          <a:r>
            <a:rPr lang="en-US" dirty="0" smtClean="0">
              <a:latin typeface="Nikosh" panose="02000000000000000000" pitchFamily="2" charset="0"/>
              <a:cs typeface="Nikosh" panose="02000000000000000000" pitchFamily="2" charset="0"/>
            </a:rPr>
            <a:t>১৫৩</a:t>
          </a:r>
          <a:endParaRPr lang="en-US" dirty="0">
            <a:latin typeface="Nikosh" panose="02000000000000000000" pitchFamily="2" charset="0"/>
            <a:cs typeface="Nikosh" panose="02000000000000000000" pitchFamily="2" charset="0"/>
          </a:endParaRPr>
        </a:p>
      </dgm:t>
    </dgm:pt>
    <dgm:pt modelId="{650F11E4-4956-40E8-B7CB-9EA4659E70B8}" type="parTrans" cxnId="{6559F87D-2C15-43FE-A228-33DB65AE0C3C}">
      <dgm:prSet/>
      <dgm:spPr/>
      <dgm:t>
        <a:bodyPr/>
        <a:lstStyle/>
        <a:p>
          <a:endParaRPr lang="en-US"/>
        </a:p>
      </dgm:t>
    </dgm:pt>
    <dgm:pt modelId="{6A315FC5-6A3D-4048-880F-8F2C284FF6AD}" type="sibTrans" cxnId="{6559F87D-2C15-43FE-A228-33DB65AE0C3C}">
      <dgm:prSet/>
      <dgm:spPr/>
      <dgm:t>
        <a:bodyPr/>
        <a:lstStyle/>
        <a:p>
          <a:endParaRPr lang="en-US"/>
        </a:p>
      </dgm:t>
    </dgm:pt>
    <dgm:pt modelId="{A5FE3805-A67E-44AF-8993-AC356214517A}">
      <dgm:prSet phldrT="[Text]"/>
      <dgm:spPr/>
      <dgm:t>
        <a:bodyPr/>
        <a:lstStyle/>
        <a:p>
          <a:pPr algn="l"/>
          <a:r>
            <a:rPr lang="en-US" dirty="0" err="1" smtClean="0">
              <a:latin typeface="Nikosh" panose="02000000000000000000" pitchFamily="2" charset="0"/>
              <a:cs typeface="Nikosh" panose="02000000000000000000" pitchFamily="2" charset="0"/>
            </a:rPr>
            <a:t>অনুচ্ছেদ</a:t>
          </a:r>
          <a:endParaRPr lang="en-US" dirty="0" smtClean="0">
            <a:latin typeface="Nikosh" panose="02000000000000000000" pitchFamily="2" charset="0"/>
            <a:cs typeface="Nikosh" panose="02000000000000000000" pitchFamily="2" charset="0"/>
          </a:endParaRPr>
        </a:p>
        <a:p>
          <a:pPr algn="ctr"/>
          <a:r>
            <a:rPr lang="en-US" dirty="0" smtClean="0">
              <a:latin typeface="Nikosh" panose="02000000000000000000" pitchFamily="2" charset="0"/>
              <a:cs typeface="Nikosh" panose="02000000000000000000" pitchFamily="2" charset="0"/>
            </a:rPr>
            <a:t>১৫৩</a:t>
          </a:r>
          <a:endParaRPr lang="en-US" dirty="0">
            <a:latin typeface="Nikosh" panose="02000000000000000000" pitchFamily="2" charset="0"/>
            <a:cs typeface="Nikosh" panose="02000000000000000000" pitchFamily="2" charset="0"/>
          </a:endParaRPr>
        </a:p>
      </dgm:t>
    </dgm:pt>
    <dgm:pt modelId="{029AA409-2E16-476D-9155-65E01BE252F0}" type="parTrans" cxnId="{9353D0CD-E4DD-4835-82DF-5DB08A54E2D5}">
      <dgm:prSet/>
      <dgm:spPr/>
      <dgm:t>
        <a:bodyPr/>
        <a:lstStyle/>
        <a:p>
          <a:endParaRPr lang="en-US"/>
        </a:p>
      </dgm:t>
    </dgm:pt>
    <dgm:pt modelId="{4E088AA6-0DB7-484A-9C0F-D97A995D0848}" type="sibTrans" cxnId="{9353D0CD-E4DD-4835-82DF-5DB08A54E2D5}">
      <dgm:prSet/>
      <dgm:spPr/>
      <dgm:t>
        <a:bodyPr/>
        <a:lstStyle/>
        <a:p>
          <a:endParaRPr lang="en-US"/>
        </a:p>
      </dgm:t>
    </dgm:pt>
    <dgm:pt modelId="{7D3353B2-E6D0-46D3-9C0B-1E69FE3A7A88}">
      <dgm:prSet phldrT="[Text]"/>
      <dgm:spPr/>
      <dgm:t>
        <a:bodyPr/>
        <a:lstStyle/>
        <a:p>
          <a:r>
            <a:rPr lang="en-US" dirty="0" smtClean="0">
              <a:latin typeface="Nikosh" panose="02000000000000000000" pitchFamily="2" charset="0"/>
              <a:cs typeface="Nikosh" panose="02000000000000000000" pitchFamily="2" charset="0"/>
            </a:rPr>
            <a:t>১১</a:t>
          </a:r>
          <a:endParaRPr lang="en-US" dirty="0">
            <a:latin typeface="Nikosh" panose="02000000000000000000" pitchFamily="2" charset="0"/>
            <a:cs typeface="Nikosh" panose="02000000000000000000" pitchFamily="2" charset="0"/>
          </a:endParaRPr>
        </a:p>
      </dgm:t>
    </dgm:pt>
    <dgm:pt modelId="{89E774B4-DD8B-46B3-A1E9-39CD29F01069}" type="parTrans" cxnId="{F0343BE1-B293-445B-A95F-B4BBECD41F9D}">
      <dgm:prSet/>
      <dgm:spPr/>
      <dgm:t>
        <a:bodyPr/>
        <a:lstStyle/>
        <a:p>
          <a:endParaRPr lang="en-US"/>
        </a:p>
      </dgm:t>
    </dgm:pt>
    <dgm:pt modelId="{03A2F35B-8B06-4DE0-A530-4EFF5D35B79A}" type="sibTrans" cxnId="{F0343BE1-B293-445B-A95F-B4BBECD41F9D}">
      <dgm:prSet/>
      <dgm:spPr/>
      <dgm:t>
        <a:bodyPr/>
        <a:lstStyle/>
        <a:p>
          <a:endParaRPr lang="en-US"/>
        </a:p>
      </dgm:t>
    </dgm:pt>
    <dgm:pt modelId="{8599B550-0B80-458B-85DA-ED01D8F156A4}">
      <dgm:prSet phldrT="[Text]"/>
      <dgm:spPr/>
      <dgm:t>
        <a:bodyPr/>
        <a:lstStyle/>
        <a:p>
          <a:pPr algn="ctr"/>
          <a:r>
            <a:rPr lang="en-US" dirty="0" err="1" smtClean="0">
              <a:latin typeface="Nikosh" panose="02000000000000000000" pitchFamily="2" charset="0"/>
              <a:cs typeface="Nikosh" panose="02000000000000000000" pitchFamily="2" charset="0"/>
            </a:rPr>
            <a:t>ভাগ</a:t>
          </a:r>
          <a:endParaRPr lang="en-US" dirty="0" smtClean="0">
            <a:latin typeface="Nikosh" panose="02000000000000000000" pitchFamily="2" charset="0"/>
            <a:cs typeface="Nikosh" panose="02000000000000000000" pitchFamily="2" charset="0"/>
          </a:endParaRPr>
        </a:p>
        <a:p>
          <a:pPr algn="ctr"/>
          <a:r>
            <a:rPr lang="en-US" dirty="0" smtClean="0">
              <a:latin typeface="Nikosh" panose="02000000000000000000" pitchFamily="2" charset="0"/>
              <a:cs typeface="Nikosh" panose="02000000000000000000" pitchFamily="2" charset="0"/>
            </a:rPr>
            <a:t>১১</a:t>
          </a:r>
          <a:endParaRPr lang="en-US" dirty="0">
            <a:latin typeface="Nikosh" panose="02000000000000000000" pitchFamily="2" charset="0"/>
            <a:cs typeface="Nikosh" panose="02000000000000000000" pitchFamily="2" charset="0"/>
          </a:endParaRPr>
        </a:p>
      </dgm:t>
    </dgm:pt>
    <dgm:pt modelId="{D0EBD38E-F6BD-4E99-BD7F-F2DA64384EBF}" type="parTrans" cxnId="{1F854AE2-0546-4F01-81CF-743083010118}">
      <dgm:prSet/>
      <dgm:spPr/>
      <dgm:t>
        <a:bodyPr/>
        <a:lstStyle/>
        <a:p>
          <a:endParaRPr lang="en-US"/>
        </a:p>
      </dgm:t>
    </dgm:pt>
    <dgm:pt modelId="{95A331F2-EE13-4F3F-B6C5-F5A9ADDFC5EC}" type="sibTrans" cxnId="{1F854AE2-0546-4F01-81CF-743083010118}">
      <dgm:prSet/>
      <dgm:spPr/>
      <dgm:t>
        <a:bodyPr/>
        <a:lstStyle/>
        <a:p>
          <a:endParaRPr lang="en-US"/>
        </a:p>
      </dgm:t>
    </dgm:pt>
    <dgm:pt modelId="{ED034C70-CC6D-4C8A-8DA6-8971279EF812}">
      <dgm:prSet phldrT="[Text]"/>
      <dgm:spPr/>
      <dgm:t>
        <a:bodyPr/>
        <a:lstStyle/>
        <a:p>
          <a:r>
            <a:rPr lang="en-US" dirty="0" smtClean="0">
              <a:latin typeface="Nikosh" panose="02000000000000000000" pitchFamily="2" charset="0"/>
              <a:cs typeface="Nikosh" panose="02000000000000000000" pitchFamily="2" charset="0"/>
            </a:rPr>
            <a:t>০৭</a:t>
          </a:r>
          <a:endParaRPr lang="en-US" dirty="0">
            <a:latin typeface="Nikosh" panose="02000000000000000000" pitchFamily="2" charset="0"/>
            <a:cs typeface="Nikosh" panose="02000000000000000000" pitchFamily="2" charset="0"/>
          </a:endParaRPr>
        </a:p>
      </dgm:t>
    </dgm:pt>
    <dgm:pt modelId="{D3467889-2354-43A5-8720-1E4F626737BE}" type="parTrans" cxnId="{9189E20F-F320-44E2-A0A8-8004ED0E4DD3}">
      <dgm:prSet/>
      <dgm:spPr/>
      <dgm:t>
        <a:bodyPr/>
        <a:lstStyle/>
        <a:p>
          <a:endParaRPr lang="en-US"/>
        </a:p>
      </dgm:t>
    </dgm:pt>
    <dgm:pt modelId="{2A4FBEC7-2EEC-4BE4-B93A-367B87044E0C}" type="sibTrans" cxnId="{9189E20F-F320-44E2-A0A8-8004ED0E4DD3}">
      <dgm:prSet/>
      <dgm:spPr/>
      <dgm:t>
        <a:bodyPr/>
        <a:lstStyle/>
        <a:p>
          <a:endParaRPr lang="en-US"/>
        </a:p>
      </dgm:t>
    </dgm:pt>
    <dgm:pt modelId="{D789F850-E7FA-4C79-B71C-7AAB9DCF65D3}">
      <dgm:prSet phldrT="[Text]"/>
      <dgm:spPr/>
      <dgm:t>
        <a:bodyPr/>
        <a:lstStyle/>
        <a:p>
          <a:pPr algn="l"/>
          <a:r>
            <a:rPr lang="en-US" dirty="0" err="1" smtClean="0">
              <a:latin typeface="Nikosh" panose="02000000000000000000" pitchFamily="2" charset="0"/>
              <a:cs typeface="Nikosh" panose="02000000000000000000" pitchFamily="2" charset="0"/>
            </a:rPr>
            <a:t>তপসিল</a:t>
          </a:r>
          <a:endParaRPr lang="en-US" dirty="0" smtClean="0">
            <a:latin typeface="Nikosh" panose="02000000000000000000" pitchFamily="2" charset="0"/>
            <a:cs typeface="Nikosh" panose="02000000000000000000" pitchFamily="2" charset="0"/>
          </a:endParaRPr>
        </a:p>
        <a:p>
          <a:pPr algn="ctr"/>
          <a:r>
            <a:rPr lang="en-US" dirty="0" smtClean="0">
              <a:latin typeface="Nikosh" panose="02000000000000000000" pitchFamily="2" charset="0"/>
              <a:cs typeface="Nikosh" panose="02000000000000000000" pitchFamily="2" charset="0"/>
            </a:rPr>
            <a:t>০৭</a:t>
          </a:r>
          <a:endParaRPr lang="en-US" dirty="0">
            <a:latin typeface="Nikosh" panose="02000000000000000000" pitchFamily="2" charset="0"/>
            <a:cs typeface="Nikosh" panose="02000000000000000000" pitchFamily="2" charset="0"/>
          </a:endParaRPr>
        </a:p>
      </dgm:t>
    </dgm:pt>
    <dgm:pt modelId="{C784B7AB-FB91-4ACD-823B-1F57A071AB45}" type="parTrans" cxnId="{5169414D-6F49-4B8A-A8CA-080C3DD7B7CF}">
      <dgm:prSet/>
      <dgm:spPr/>
      <dgm:t>
        <a:bodyPr/>
        <a:lstStyle/>
        <a:p>
          <a:endParaRPr lang="en-US"/>
        </a:p>
      </dgm:t>
    </dgm:pt>
    <dgm:pt modelId="{88C36EE5-C45E-4050-8F4B-2DAF97827CD7}" type="sibTrans" cxnId="{5169414D-6F49-4B8A-A8CA-080C3DD7B7CF}">
      <dgm:prSet/>
      <dgm:spPr/>
      <dgm:t>
        <a:bodyPr/>
        <a:lstStyle/>
        <a:p>
          <a:endParaRPr lang="en-US"/>
        </a:p>
      </dgm:t>
    </dgm:pt>
    <dgm:pt modelId="{F94C3EE7-4022-4261-AE24-B09E3B1BD0B7}" type="pres">
      <dgm:prSet presAssocID="{A00969DE-A1EA-4F8B-8AB9-7418B8EC569C}" presName="Name0" presStyleCnt="0">
        <dgm:presLayoutVars>
          <dgm:dir/>
          <dgm:animLvl val="lvl"/>
          <dgm:resizeHandles val="exact"/>
        </dgm:presLayoutVars>
      </dgm:prSet>
      <dgm:spPr/>
      <dgm:t>
        <a:bodyPr/>
        <a:lstStyle/>
        <a:p>
          <a:endParaRPr lang="en-US"/>
        </a:p>
      </dgm:t>
    </dgm:pt>
    <dgm:pt modelId="{4A4AB85E-AEE8-42CA-B730-436BEFB01263}" type="pres">
      <dgm:prSet presAssocID="{96B3CFB2-7B2F-45C9-8931-993061FCC29C}" presName="compositeNode" presStyleCnt="0">
        <dgm:presLayoutVars>
          <dgm:bulletEnabled val="1"/>
        </dgm:presLayoutVars>
      </dgm:prSet>
      <dgm:spPr/>
    </dgm:pt>
    <dgm:pt modelId="{40A02355-F727-45BF-8FDE-F3453CF94890}" type="pres">
      <dgm:prSet presAssocID="{96B3CFB2-7B2F-45C9-8931-993061FCC29C}" presName="bgRect" presStyleLbl="node1" presStyleIdx="0" presStyleCnt="3"/>
      <dgm:spPr/>
      <dgm:t>
        <a:bodyPr/>
        <a:lstStyle/>
        <a:p>
          <a:endParaRPr lang="en-US"/>
        </a:p>
      </dgm:t>
    </dgm:pt>
    <dgm:pt modelId="{1A8E564B-98BE-4600-936D-C79B36D50EBF}" type="pres">
      <dgm:prSet presAssocID="{96B3CFB2-7B2F-45C9-8931-993061FCC29C}" presName="parentNode" presStyleLbl="node1" presStyleIdx="0" presStyleCnt="3">
        <dgm:presLayoutVars>
          <dgm:chMax val="0"/>
          <dgm:bulletEnabled val="1"/>
        </dgm:presLayoutVars>
      </dgm:prSet>
      <dgm:spPr/>
      <dgm:t>
        <a:bodyPr/>
        <a:lstStyle/>
        <a:p>
          <a:endParaRPr lang="en-US"/>
        </a:p>
      </dgm:t>
    </dgm:pt>
    <dgm:pt modelId="{A5CC7105-76E1-4616-A44D-2FEFD0A919AA}" type="pres">
      <dgm:prSet presAssocID="{96B3CFB2-7B2F-45C9-8931-993061FCC29C}" presName="childNode" presStyleLbl="node1" presStyleIdx="0" presStyleCnt="3">
        <dgm:presLayoutVars>
          <dgm:bulletEnabled val="1"/>
        </dgm:presLayoutVars>
      </dgm:prSet>
      <dgm:spPr/>
      <dgm:t>
        <a:bodyPr/>
        <a:lstStyle/>
        <a:p>
          <a:endParaRPr lang="en-US"/>
        </a:p>
      </dgm:t>
    </dgm:pt>
    <dgm:pt modelId="{A43AD952-19E0-4354-B5AA-EC1B4110C71E}" type="pres">
      <dgm:prSet presAssocID="{6A315FC5-6A3D-4048-880F-8F2C284FF6AD}" presName="hSp" presStyleCnt="0"/>
      <dgm:spPr/>
    </dgm:pt>
    <dgm:pt modelId="{A9609088-8700-41A4-88B1-526254F58838}" type="pres">
      <dgm:prSet presAssocID="{6A315FC5-6A3D-4048-880F-8F2C284FF6AD}" presName="vProcSp" presStyleCnt="0"/>
      <dgm:spPr/>
    </dgm:pt>
    <dgm:pt modelId="{F2D165D3-E275-4195-8608-62517A6FEB17}" type="pres">
      <dgm:prSet presAssocID="{6A315FC5-6A3D-4048-880F-8F2C284FF6AD}" presName="vSp1" presStyleCnt="0"/>
      <dgm:spPr/>
    </dgm:pt>
    <dgm:pt modelId="{30854AEE-86F1-45E5-B696-665C01B2C121}" type="pres">
      <dgm:prSet presAssocID="{6A315FC5-6A3D-4048-880F-8F2C284FF6AD}" presName="simulatedConn" presStyleLbl="solidFgAcc1" presStyleIdx="0" presStyleCnt="2"/>
      <dgm:spPr/>
    </dgm:pt>
    <dgm:pt modelId="{009B14B3-F151-4BFA-8609-36DBB690CE62}" type="pres">
      <dgm:prSet presAssocID="{6A315FC5-6A3D-4048-880F-8F2C284FF6AD}" presName="vSp2" presStyleCnt="0"/>
      <dgm:spPr/>
    </dgm:pt>
    <dgm:pt modelId="{6C7439B7-F388-4A5E-9C04-DC1DEFA5DC1B}" type="pres">
      <dgm:prSet presAssocID="{6A315FC5-6A3D-4048-880F-8F2C284FF6AD}" presName="sibTrans" presStyleCnt="0"/>
      <dgm:spPr/>
    </dgm:pt>
    <dgm:pt modelId="{99814D94-9732-470A-85D6-23F237FCF636}" type="pres">
      <dgm:prSet presAssocID="{7D3353B2-E6D0-46D3-9C0B-1E69FE3A7A88}" presName="compositeNode" presStyleCnt="0">
        <dgm:presLayoutVars>
          <dgm:bulletEnabled val="1"/>
        </dgm:presLayoutVars>
      </dgm:prSet>
      <dgm:spPr/>
    </dgm:pt>
    <dgm:pt modelId="{41285214-3421-40B7-B347-D92F2565DE33}" type="pres">
      <dgm:prSet presAssocID="{7D3353B2-E6D0-46D3-9C0B-1E69FE3A7A88}" presName="bgRect" presStyleLbl="node1" presStyleIdx="1" presStyleCnt="3"/>
      <dgm:spPr/>
      <dgm:t>
        <a:bodyPr/>
        <a:lstStyle/>
        <a:p>
          <a:endParaRPr lang="en-US"/>
        </a:p>
      </dgm:t>
    </dgm:pt>
    <dgm:pt modelId="{97A36768-1C9F-460A-9381-38DF80764389}" type="pres">
      <dgm:prSet presAssocID="{7D3353B2-E6D0-46D3-9C0B-1E69FE3A7A88}" presName="parentNode" presStyleLbl="node1" presStyleIdx="1" presStyleCnt="3">
        <dgm:presLayoutVars>
          <dgm:chMax val="0"/>
          <dgm:bulletEnabled val="1"/>
        </dgm:presLayoutVars>
      </dgm:prSet>
      <dgm:spPr/>
      <dgm:t>
        <a:bodyPr/>
        <a:lstStyle/>
        <a:p>
          <a:endParaRPr lang="en-US"/>
        </a:p>
      </dgm:t>
    </dgm:pt>
    <dgm:pt modelId="{49C6861A-5485-4DB2-90FF-1133899D27EB}" type="pres">
      <dgm:prSet presAssocID="{7D3353B2-E6D0-46D3-9C0B-1E69FE3A7A88}" presName="childNode" presStyleLbl="node1" presStyleIdx="1" presStyleCnt="3">
        <dgm:presLayoutVars>
          <dgm:bulletEnabled val="1"/>
        </dgm:presLayoutVars>
      </dgm:prSet>
      <dgm:spPr/>
      <dgm:t>
        <a:bodyPr/>
        <a:lstStyle/>
        <a:p>
          <a:endParaRPr lang="en-US"/>
        </a:p>
      </dgm:t>
    </dgm:pt>
    <dgm:pt modelId="{F1905E30-786B-40D8-987C-A9044069AEBA}" type="pres">
      <dgm:prSet presAssocID="{03A2F35B-8B06-4DE0-A530-4EFF5D35B79A}" presName="hSp" presStyleCnt="0"/>
      <dgm:spPr/>
    </dgm:pt>
    <dgm:pt modelId="{7CDC5FC7-6F8F-419C-A109-5DF6E5D0AD92}" type="pres">
      <dgm:prSet presAssocID="{03A2F35B-8B06-4DE0-A530-4EFF5D35B79A}" presName="vProcSp" presStyleCnt="0"/>
      <dgm:spPr/>
    </dgm:pt>
    <dgm:pt modelId="{FD6A32B3-E75F-433E-95BA-248DBC1E37CA}" type="pres">
      <dgm:prSet presAssocID="{03A2F35B-8B06-4DE0-A530-4EFF5D35B79A}" presName="vSp1" presStyleCnt="0"/>
      <dgm:spPr/>
    </dgm:pt>
    <dgm:pt modelId="{68578B7C-0F45-4FEE-A71A-4CFC2148EB85}" type="pres">
      <dgm:prSet presAssocID="{03A2F35B-8B06-4DE0-A530-4EFF5D35B79A}" presName="simulatedConn" presStyleLbl="solidFgAcc1" presStyleIdx="1" presStyleCnt="2"/>
      <dgm:spPr/>
    </dgm:pt>
    <dgm:pt modelId="{F924C18A-7FA7-4157-ABEC-09F63AEA15D3}" type="pres">
      <dgm:prSet presAssocID="{03A2F35B-8B06-4DE0-A530-4EFF5D35B79A}" presName="vSp2" presStyleCnt="0"/>
      <dgm:spPr/>
    </dgm:pt>
    <dgm:pt modelId="{D645CECE-14D7-46A3-80A0-394940EDAA9F}" type="pres">
      <dgm:prSet presAssocID="{03A2F35B-8B06-4DE0-A530-4EFF5D35B79A}" presName="sibTrans" presStyleCnt="0"/>
      <dgm:spPr/>
    </dgm:pt>
    <dgm:pt modelId="{2457E6C9-5560-471D-AF3A-84A774F91C13}" type="pres">
      <dgm:prSet presAssocID="{ED034C70-CC6D-4C8A-8DA6-8971279EF812}" presName="compositeNode" presStyleCnt="0">
        <dgm:presLayoutVars>
          <dgm:bulletEnabled val="1"/>
        </dgm:presLayoutVars>
      </dgm:prSet>
      <dgm:spPr/>
    </dgm:pt>
    <dgm:pt modelId="{C0EBA129-98DE-4E19-93BA-1F115796D228}" type="pres">
      <dgm:prSet presAssocID="{ED034C70-CC6D-4C8A-8DA6-8971279EF812}" presName="bgRect" presStyleLbl="node1" presStyleIdx="2" presStyleCnt="3"/>
      <dgm:spPr/>
      <dgm:t>
        <a:bodyPr/>
        <a:lstStyle/>
        <a:p>
          <a:endParaRPr lang="en-US"/>
        </a:p>
      </dgm:t>
    </dgm:pt>
    <dgm:pt modelId="{144467AD-5FA7-4C95-9FCE-C6762BFA2C97}" type="pres">
      <dgm:prSet presAssocID="{ED034C70-CC6D-4C8A-8DA6-8971279EF812}" presName="parentNode" presStyleLbl="node1" presStyleIdx="2" presStyleCnt="3">
        <dgm:presLayoutVars>
          <dgm:chMax val="0"/>
          <dgm:bulletEnabled val="1"/>
        </dgm:presLayoutVars>
      </dgm:prSet>
      <dgm:spPr/>
      <dgm:t>
        <a:bodyPr/>
        <a:lstStyle/>
        <a:p>
          <a:endParaRPr lang="en-US"/>
        </a:p>
      </dgm:t>
    </dgm:pt>
    <dgm:pt modelId="{D7F342A4-7D30-4A74-A0F3-E56D80E24B24}" type="pres">
      <dgm:prSet presAssocID="{ED034C70-CC6D-4C8A-8DA6-8971279EF812}" presName="childNode" presStyleLbl="node1" presStyleIdx="2" presStyleCnt="3">
        <dgm:presLayoutVars>
          <dgm:bulletEnabled val="1"/>
        </dgm:presLayoutVars>
      </dgm:prSet>
      <dgm:spPr/>
      <dgm:t>
        <a:bodyPr/>
        <a:lstStyle/>
        <a:p>
          <a:endParaRPr lang="en-US"/>
        </a:p>
      </dgm:t>
    </dgm:pt>
  </dgm:ptLst>
  <dgm:cxnLst>
    <dgm:cxn modelId="{A790E361-2E65-44A9-B98A-3B6390ED43BF}" type="presOf" srcId="{7D3353B2-E6D0-46D3-9C0B-1E69FE3A7A88}" destId="{97A36768-1C9F-460A-9381-38DF80764389}" srcOrd="1" destOrd="0" presId="urn:microsoft.com/office/officeart/2005/8/layout/hProcess7"/>
    <dgm:cxn modelId="{3FBDCD29-21BA-443C-9DD4-84E06EF2A6A8}" type="presOf" srcId="{8599B550-0B80-458B-85DA-ED01D8F156A4}" destId="{49C6861A-5485-4DB2-90FF-1133899D27EB}" srcOrd="0" destOrd="0" presId="urn:microsoft.com/office/officeart/2005/8/layout/hProcess7"/>
    <dgm:cxn modelId="{3B5416C1-AA19-44F1-A13D-7F6BB15918EE}" type="presOf" srcId="{D789F850-E7FA-4C79-B71C-7AAB9DCF65D3}" destId="{D7F342A4-7D30-4A74-A0F3-E56D80E24B24}" srcOrd="0" destOrd="0" presId="urn:microsoft.com/office/officeart/2005/8/layout/hProcess7"/>
    <dgm:cxn modelId="{A0DE2A3E-246D-49D3-8602-EF45A73B0A1D}" type="presOf" srcId="{A00969DE-A1EA-4F8B-8AB9-7418B8EC569C}" destId="{F94C3EE7-4022-4261-AE24-B09E3B1BD0B7}" srcOrd="0" destOrd="0" presId="urn:microsoft.com/office/officeart/2005/8/layout/hProcess7"/>
    <dgm:cxn modelId="{1F854AE2-0546-4F01-81CF-743083010118}" srcId="{7D3353B2-E6D0-46D3-9C0B-1E69FE3A7A88}" destId="{8599B550-0B80-458B-85DA-ED01D8F156A4}" srcOrd="0" destOrd="0" parTransId="{D0EBD38E-F6BD-4E99-BD7F-F2DA64384EBF}" sibTransId="{95A331F2-EE13-4F3F-B6C5-F5A9ADDFC5EC}"/>
    <dgm:cxn modelId="{9353D0CD-E4DD-4835-82DF-5DB08A54E2D5}" srcId="{96B3CFB2-7B2F-45C9-8931-993061FCC29C}" destId="{A5FE3805-A67E-44AF-8993-AC356214517A}" srcOrd="0" destOrd="0" parTransId="{029AA409-2E16-476D-9155-65E01BE252F0}" sibTransId="{4E088AA6-0DB7-484A-9C0F-D97A995D0848}"/>
    <dgm:cxn modelId="{5169414D-6F49-4B8A-A8CA-080C3DD7B7CF}" srcId="{ED034C70-CC6D-4C8A-8DA6-8971279EF812}" destId="{D789F850-E7FA-4C79-B71C-7AAB9DCF65D3}" srcOrd="0" destOrd="0" parTransId="{C784B7AB-FB91-4ACD-823B-1F57A071AB45}" sibTransId="{88C36EE5-C45E-4050-8F4B-2DAF97827CD7}"/>
    <dgm:cxn modelId="{D37FA74A-F00C-408F-A27E-EE1C8D6E5960}" type="presOf" srcId="{7D3353B2-E6D0-46D3-9C0B-1E69FE3A7A88}" destId="{41285214-3421-40B7-B347-D92F2565DE33}" srcOrd="0" destOrd="0" presId="urn:microsoft.com/office/officeart/2005/8/layout/hProcess7"/>
    <dgm:cxn modelId="{9BC1C8A1-D808-41FB-A361-0BC41DCCF5A2}" type="presOf" srcId="{A5FE3805-A67E-44AF-8993-AC356214517A}" destId="{A5CC7105-76E1-4616-A44D-2FEFD0A919AA}" srcOrd="0" destOrd="0" presId="urn:microsoft.com/office/officeart/2005/8/layout/hProcess7"/>
    <dgm:cxn modelId="{9189E20F-F320-44E2-A0A8-8004ED0E4DD3}" srcId="{A00969DE-A1EA-4F8B-8AB9-7418B8EC569C}" destId="{ED034C70-CC6D-4C8A-8DA6-8971279EF812}" srcOrd="2" destOrd="0" parTransId="{D3467889-2354-43A5-8720-1E4F626737BE}" sibTransId="{2A4FBEC7-2EEC-4BE4-B93A-367B87044E0C}"/>
    <dgm:cxn modelId="{95165D1D-1106-4403-92C2-67E9BDB72144}" type="presOf" srcId="{ED034C70-CC6D-4C8A-8DA6-8971279EF812}" destId="{C0EBA129-98DE-4E19-93BA-1F115796D228}" srcOrd="0" destOrd="0" presId="urn:microsoft.com/office/officeart/2005/8/layout/hProcess7"/>
    <dgm:cxn modelId="{F0343BE1-B293-445B-A95F-B4BBECD41F9D}" srcId="{A00969DE-A1EA-4F8B-8AB9-7418B8EC569C}" destId="{7D3353B2-E6D0-46D3-9C0B-1E69FE3A7A88}" srcOrd="1" destOrd="0" parTransId="{89E774B4-DD8B-46B3-A1E9-39CD29F01069}" sibTransId="{03A2F35B-8B06-4DE0-A530-4EFF5D35B79A}"/>
    <dgm:cxn modelId="{027F3C89-914E-4EA0-8D8D-AA4845762FC0}" type="presOf" srcId="{96B3CFB2-7B2F-45C9-8931-993061FCC29C}" destId="{1A8E564B-98BE-4600-936D-C79B36D50EBF}" srcOrd="1" destOrd="0" presId="urn:microsoft.com/office/officeart/2005/8/layout/hProcess7"/>
    <dgm:cxn modelId="{18928EBA-EBE0-41EA-98F9-217A2BC83930}" type="presOf" srcId="{ED034C70-CC6D-4C8A-8DA6-8971279EF812}" destId="{144467AD-5FA7-4C95-9FCE-C6762BFA2C97}" srcOrd="1" destOrd="0" presId="urn:microsoft.com/office/officeart/2005/8/layout/hProcess7"/>
    <dgm:cxn modelId="{6559F87D-2C15-43FE-A228-33DB65AE0C3C}" srcId="{A00969DE-A1EA-4F8B-8AB9-7418B8EC569C}" destId="{96B3CFB2-7B2F-45C9-8931-993061FCC29C}" srcOrd="0" destOrd="0" parTransId="{650F11E4-4956-40E8-B7CB-9EA4659E70B8}" sibTransId="{6A315FC5-6A3D-4048-880F-8F2C284FF6AD}"/>
    <dgm:cxn modelId="{FC1C1306-222D-4443-B790-2676E1B7839C}" type="presOf" srcId="{96B3CFB2-7B2F-45C9-8931-993061FCC29C}" destId="{40A02355-F727-45BF-8FDE-F3453CF94890}" srcOrd="0" destOrd="0" presId="urn:microsoft.com/office/officeart/2005/8/layout/hProcess7"/>
    <dgm:cxn modelId="{317F15E5-B005-4B63-96EC-4B04DCCF3311}" type="presParOf" srcId="{F94C3EE7-4022-4261-AE24-B09E3B1BD0B7}" destId="{4A4AB85E-AEE8-42CA-B730-436BEFB01263}" srcOrd="0" destOrd="0" presId="urn:microsoft.com/office/officeart/2005/8/layout/hProcess7"/>
    <dgm:cxn modelId="{9FD0573D-3093-480E-ACAE-C656E7D5BC1F}" type="presParOf" srcId="{4A4AB85E-AEE8-42CA-B730-436BEFB01263}" destId="{40A02355-F727-45BF-8FDE-F3453CF94890}" srcOrd="0" destOrd="0" presId="urn:microsoft.com/office/officeart/2005/8/layout/hProcess7"/>
    <dgm:cxn modelId="{8B734A11-A74A-4190-B1F5-37E6352ED71D}" type="presParOf" srcId="{4A4AB85E-AEE8-42CA-B730-436BEFB01263}" destId="{1A8E564B-98BE-4600-936D-C79B36D50EBF}" srcOrd="1" destOrd="0" presId="urn:microsoft.com/office/officeart/2005/8/layout/hProcess7"/>
    <dgm:cxn modelId="{B3D35E14-6C89-439A-AA03-335DB26EF722}" type="presParOf" srcId="{4A4AB85E-AEE8-42CA-B730-436BEFB01263}" destId="{A5CC7105-76E1-4616-A44D-2FEFD0A919AA}" srcOrd="2" destOrd="0" presId="urn:microsoft.com/office/officeart/2005/8/layout/hProcess7"/>
    <dgm:cxn modelId="{BF823705-9C8C-4A18-805E-339A8E05E1D7}" type="presParOf" srcId="{F94C3EE7-4022-4261-AE24-B09E3B1BD0B7}" destId="{A43AD952-19E0-4354-B5AA-EC1B4110C71E}" srcOrd="1" destOrd="0" presId="urn:microsoft.com/office/officeart/2005/8/layout/hProcess7"/>
    <dgm:cxn modelId="{421343F1-42A6-40BD-8D57-8DD5D55018A6}" type="presParOf" srcId="{F94C3EE7-4022-4261-AE24-B09E3B1BD0B7}" destId="{A9609088-8700-41A4-88B1-526254F58838}" srcOrd="2" destOrd="0" presId="urn:microsoft.com/office/officeart/2005/8/layout/hProcess7"/>
    <dgm:cxn modelId="{63A08234-384D-4723-A8DC-6FE2092B514B}" type="presParOf" srcId="{A9609088-8700-41A4-88B1-526254F58838}" destId="{F2D165D3-E275-4195-8608-62517A6FEB17}" srcOrd="0" destOrd="0" presId="urn:microsoft.com/office/officeart/2005/8/layout/hProcess7"/>
    <dgm:cxn modelId="{B5C8647C-511F-40B1-9572-382A4EF97AAA}" type="presParOf" srcId="{A9609088-8700-41A4-88B1-526254F58838}" destId="{30854AEE-86F1-45E5-B696-665C01B2C121}" srcOrd="1" destOrd="0" presId="urn:microsoft.com/office/officeart/2005/8/layout/hProcess7"/>
    <dgm:cxn modelId="{D00017B3-56B0-403B-8B4C-09CF254045FF}" type="presParOf" srcId="{A9609088-8700-41A4-88B1-526254F58838}" destId="{009B14B3-F151-4BFA-8609-36DBB690CE62}" srcOrd="2" destOrd="0" presId="urn:microsoft.com/office/officeart/2005/8/layout/hProcess7"/>
    <dgm:cxn modelId="{45E26958-D98C-46FE-A043-4E1285C309A6}" type="presParOf" srcId="{F94C3EE7-4022-4261-AE24-B09E3B1BD0B7}" destId="{6C7439B7-F388-4A5E-9C04-DC1DEFA5DC1B}" srcOrd="3" destOrd="0" presId="urn:microsoft.com/office/officeart/2005/8/layout/hProcess7"/>
    <dgm:cxn modelId="{5E785D7E-984A-4C08-8353-3CA17B0E65E8}" type="presParOf" srcId="{F94C3EE7-4022-4261-AE24-B09E3B1BD0B7}" destId="{99814D94-9732-470A-85D6-23F237FCF636}" srcOrd="4" destOrd="0" presId="urn:microsoft.com/office/officeart/2005/8/layout/hProcess7"/>
    <dgm:cxn modelId="{D111BD0F-082B-4D74-AA25-2F2C503CADF7}" type="presParOf" srcId="{99814D94-9732-470A-85D6-23F237FCF636}" destId="{41285214-3421-40B7-B347-D92F2565DE33}" srcOrd="0" destOrd="0" presId="urn:microsoft.com/office/officeart/2005/8/layout/hProcess7"/>
    <dgm:cxn modelId="{76A7FBE8-00B2-4E35-9BC8-830E16236A06}" type="presParOf" srcId="{99814D94-9732-470A-85D6-23F237FCF636}" destId="{97A36768-1C9F-460A-9381-38DF80764389}" srcOrd="1" destOrd="0" presId="urn:microsoft.com/office/officeart/2005/8/layout/hProcess7"/>
    <dgm:cxn modelId="{DA36E033-3DB4-4F43-80B2-7C747D901314}" type="presParOf" srcId="{99814D94-9732-470A-85D6-23F237FCF636}" destId="{49C6861A-5485-4DB2-90FF-1133899D27EB}" srcOrd="2" destOrd="0" presId="urn:microsoft.com/office/officeart/2005/8/layout/hProcess7"/>
    <dgm:cxn modelId="{E34DBE96-B740-4576-95BE-199E3474501F}" type="presParOf" srcId="{F94C3EE7-4022-4261-AE24-B09E3B1BD0B7}" destId="{F1905E30-786B-40D8-987C-A9044069AEBA}" srcOrd="5" destOrd="0" presId="urn:microsoft.com/office/officeart/2005/8/layout/hProcess7"/>
    <dgm:cxn modelId="{DFFD8372-74C8-42D5-9C4C-341FA610516D}" type="presParOf" srcId="{F94C3EE7-4022-4261-AE24-B09E3B1BD0B7}" destId="{7CDC5FC7-6F8F-419C-A109-5DF6E5D0AD92}" srcOrd="6" destOrd="0" presId="urn:microsoft.com/office/officeart/2005/8/layout/hProcess7"/>
    <dgm:cxn modelId="{24AE6A38-065A-420E-B47B-FC168E7D244E}" type="presParOf" srcId="{7CDC5FC7-6F8F-419C-A109-5DF6E5D0AD92}" destId="{FD6A32B3-E75F-433E-95BA-248DBC1E37CA}" srcOrd="0" destOrd="0" presId="urn:microsoft.com/office/officeart/2005/8/layout/hProcess7"/>
    <dgm:cxn modelId="{F06D512B-71BB-4889-95B9-43475A2DCBD6}" type="presParOf" srcId="{7CDC5FC7-6F8F-419C-A109-5DF6E5D0AD92}" destId="{68578B7C-0F45-4FEE-A71A-4CFC2148EB85}" srcOrd="1" destOrd="0" presId="urn:microsoft.com/office/officeart/2005/8/layout/hProcess7"/>
    <dgm:cxn modelId="{B47A6B21-C4D2-41F9-9EE3-808EFB5D4BC1}" type="presParOf" srcId="{7CDC5FC7-6F8F-419C-A109-5DF6E5D0AD92}" destId="{F924C18A-7FA7-4157-ABEC-09F63AEA15D3}" srcOrd="2" destOrd="0" presId="urn:microsoft.com/office/officeart/2005/8/layout/hProcess7"/>
    <dgm:cxn modelId="{F09AFB4D-4F8B-4DDD-AE2A-541248ABC68F}" type="presParOf" srcId="{F94C3EE7-4022-4261-AE24-B09E3B1BD0B7}" destId="{D645CECE-14D7-46A3-80A0-394940EDAA9F}" srcOrd="7" destOrd="0" presId="urn:microsoft.com/office/officeart/2005/8/layout/hProcess7"/>
    <dgm:cxn modelId="{542D5A4F-736D-4974-A806-446C9CCFED6C}" type="presParOf" srcId="{F94C3EE7-4022-4261-AE24-B09E3B1BD0B7}" destId="{2457E6C9-5560-471D-AF3A-84A774F91C13}" srcOrd="8" destOrd="0" presId="urn:microsoft.com/office/officeart/2005/8/layout/hProcess7"/>
    <dgm:cxn modelId="{D3E8EE66-C798-46CE-9F86-F657BEF1D57F}" type="presParOf" srcId="{2457E6C9-5560-471D-AF3A-84A774F91C13}" destId="{C0EBA129-98DE-4E19-93BA-1F115796D228}" srcOrd="0" destOrd="0" presId="urn:microsoft.com/office/officeart/2005/8/layout/hProcess7"/>
    <dgm:cxn modelId="{F557BDD0-4FE9-44A5-97CE-D219F47A4609}" type="presParOf" srcId="{2457E6C9-5560-471D-AF3A-84A774F91C13}" destId="{144467AD-5FA7-4C95-9FCE-C6762BFA2C97}" srcOrd="1" destOrd="0" presId="urn:microsoft.com/office/officeart/2005/8/layout/hProcess7"/>
    <dgm:cxn modelId="{91F1E0DD-16A9-4C83-8A1E-9E274D97E682}" type="presParOf" srcId="{2457E6C9-5560-471D-AF3A-84A774F91C13}" destId="{D7F342A4-7D30-4A74-A0F3-E56D80E24B24}"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E87D9F-7A8A-4314-82F9-3CCD4CE0546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US"/>
        </a:p>
      </dgm:t>
    </dgm:pt>
    <dgm:pt modelId="{DD94DE18-254B-477E-9746-317353DBACF1}">
      <dgm:prSet phldrT="[Text]"/>
      <dgm:spPr/>
      <dgm:t>
        <a:bodyPr/>
        <a:lstStyle/>
        <a:p>
          <a:r>
            <a:rPr lang="en-US" dirty="0" err="1" smtClean="0">
              <a:latin typeface="Nikosh" panose="02000000000000000000" pitchFamily="2" charset="0"/>
              <a:cs typeface="Nikosh" panose="02000000000000000000" pitchFamily="2" charset="0"/>
            </a:rPr>
            <a:t>প্রস্তাবনা</a:t>
          </a:r>
          <a:endParaRPr lang="en-US" dirty="0"/>
        </a:p>
      </dgm:t>
    </dgm:pt>
    <dgm:pt modelId="{F753659F-64AC-4FC9-9FA0-35796B82B95C}" type="parTrans" cxnId="{09335F4E-6A98-4268-AEF5-903AB2EA39AF}">
      <dgm:prSet/>
      <dgm:spPr/>
      <dgm:t>
        <a:bodyPr/>
        <a:lstStyle/>
        <a:p>
          <a:endParaRPr lang="en-US"/>
        </a:p>
      </dgm:t>
    </dgm:pt>
    <dgm:pt modelId="{ADD17097-8234-4810-A280-569CAAA1AE65}" type="sibTrans" cxnId="{09335F4E-6A98-4268-AEF5-903AB2EA39AF}">
      <dgm:prSet/>
      <dgm:spPr/>
      <dgm:t>
        <a:bodyPr/>
        <a:lstStyle/>
        <a:p>
          <a:endParaRPr lang="en-US"/>
        </a:p>
      </dgm:t>
    </dgm:pt>
    <dgm:pt modelId="{539C496B-40C8-48F2-90BF-F65A59FA0DC7}">
      <dgm:prSet phldrT="[Text]"/>
      <dgm:spPr/>
      <dgm:t>
        <a:bodyPr/>
        <a:lstStyle/>
        <a:p>
          <a:r>
            <a:rPr lang="en-US" dirty="0" err="1" smtClean="0">
              <a:latin typeface="Nikosh" panose="02000000000000000000" pitchFamily="2" charset="0"/>
              <a:cs typeface="Nikosh" panose="02000000000000000000" pitchFamily="2" charset="0"/>
            </a:rPr>
            <a:t>প্রজাতন্ত্র</a:t>
          </a:r>
          <a:endParaRPr lang="en-US" dirty="0"/>
        </a:p>
      </dgm:t>
    </dgm:pt>
    <dgm:pt modelId="{4E5B05CA-6348-41AD-A2B6-375DFFEB1F52}" type="parTrans" cxnId="{23666778-A6DC-4213-B28C-0066ACF44B6B}">
      <dgm:prSet/>
      <dgm:spPr/>
      <dgm:t>
        <a:bodyPr/>
        <a:lstStyle/>
        <a:p>
          <a:endParaRPr lang="en-US"/>
        </a:p>
      </dgm:t>
    </dgm:pt>
    <dgm:pt modelId="{4256E6D8-A1D5-4D63-A4EB-69A2D2479C80}" type="sibTrans" cxnId="{23666778-A6DC-4213-B28C-0066ACF44B6B}">
      <dgm:prSet/>
      <dgm:spPr/>
      <dgm:t>
        <a:bodyPr/>
        <a:lstStyle/>
        <a:p>
          <a:endParaRPr lang="en-US"/>
        </a:p>
      </dgm:t>
    </dgm:pt>
    <dgm:pt modelId="{5F96F8FB-D530-4B18-A9AD-75FA3B76DBEA}">
      <dgm:prSet phldrT="[Text]"/>
      <dgm:spPr/>
      <dgm:t>
        <a:bodyPr/>
        <a:lstStyle/>
        <a:p>
          <a:r>
            <a:rPr lang="en-US" dirty="0" err="1" smtClean="0">
              <a:latin typeface="Nikosh" panose="02000000000000000000" pitchFamily="2" charset="0"/>
              <a:cs typeface="Nikosh" panose="02000000000000000000" pitchFamily="2" charset="0"/>
            </a:rPr>
            <a:t>রাষ্ট্রপরিচালনার</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মূল</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নীতি</a:t>
          </a:r>
          <a:endParaRPr lang="en-US" dirty="0"/>
        </a:p>
      </dgm:t>
    </dgm:pt>
    <dgm:pt modelId="{E37F0439-46BB-49C1-841D-4C4151621FAE}" type="parTrans" cxnId="{FCBDBA37-C64A-4D91-8257-577F4BD4B7F9}">
      <dgm:prSet/>
      <dgm:spPr/>
      <dgm:t>
        <a:bodyPr/>
        <a:lstStyle/>
        <a:p>
          <a:endParaRPr lang="en-US"/>
        </a:p>
      </dgm:t>
    </dgm:pt>
    <dgm:pt modelId="{498B074A-DB03-4444-9760-0037E8F6E036}" type="sibTrans" cxnId="{FCBDBA37-C64A-4D91-8257-577F4BD4B7F9}">
      <dgm:prSet/>
      <dgm:spPr/>
      <dgm:t>
        <a:bodyPr/>
        <a:lstStyle/>
        <a:p>
          <a:endParaRPr lang="en-US"/>
        </a:p>
      </dgm:t>
    </dgm:pt>
    <dgm:pt modelId="{ABC2E03B-CD7D-4AD0-9A32-E205D5C84287}">
      <dgm:prSet phldrT="[Text]"/>
      <dgm:spPr/>
      <dgm:t>
        <a:bodyPr/>
        <a:lstStyle/>
        <a:p>
          <a:r>
            <a:rPr lang="en-US" dirty="0" err="1" smtClean="0">
              <a:latin typeface="Nikosh" panose="02000000000000000000" pitchFamily="2" charset="0"/>
              <a:cs typeface="Nikosh" panose="02000000000000000000" pitchFamily="2" charset="0"/>
            </a:rPr>
            <a:t>মৌলিক</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অধিকার</a:t>
          </a:r>
          <a:endParaRPr lang="en-US" dirty="0"/>
        </a:p>
      </dgm:t>
    </dgm:pt>
    <dgm:pt modelId="{4A1FA5CC-FCF0-47E1-B435-F871C20B69C4}" type="parTrans" cxnId="{FC387CD6-B4E3-40B2-92CC-461FD0B5AC9F}">
      <dgm:prSet/>
      <dgm:spPr/>
      <dgm:t>
        <a:bodyPr/>
        <a:lstStyle/>
        <a:p>
          <a:endParaRPr lang="en-US"/>
        </a:p>
      </dgm:t>
    </dgm:pt>
    <dgm:pt modelId="{C91DC69D-DD14-4900-A74E-AA431A79733D}" type="sibTrans" cxnId="{FC387CD6-B4E3-40B2-92CC-461FD0B5AC9F}">
      <dgm:prSet/>
      <dgm:spPr/>
      <dgm:t>
        <a:bodyPr/>
        <a:lstStyle/>
        <a:p>
          <a:endParaRPr lang="en-US"/>
        </a:p>
      </dgm:t>
    </dgm:pt>
    <dgm:pt modelId="{9CC21B94-BEAE-4029-AF96-9F4E0C88A4E6}">
      <dgm:prSet phldrT="[Text]"/>
      <dgm:spPr/>
      <dgm:t>
        <a:bodyPr/>
        <a:lstStyle/>
        <a:p>
          <a:r>
            <a:rPr lang="en-US" dirty="0" err="1" smtClean="0">
              <a:latin typeface="Nikosh" panose="02000000000000000000" pitchFamily="2" charset="0"/>
              <a:cs typeface="Nikosh" panose="02000000000000000000" pitchFamily="2" charset="0"/>
            </a:rPr>
            <a:t>নির্বাহী</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বিভাগ</a:t>
          </a:r>
          <a:endParaRPr lang="en-US" dirty="0"/>
        </a:p>
      </dgm:t>
    </dgm:pt>
    <dgm:pt modelId="{9010C9FD-77D7-473B-A71E-D5611275FB2E}" type="parTrans" cxnId="{253730EB-16FB-40AC-A16D-F2AF2A65893A}">
      <dgm:prSet/>
      <dgm:spPr/>
      <dgm:t>
        <a:bodyPr/>
        <a:lstStyle/>
        <a:p>
          <a:endParaRPr lang="en-US"/>
        </a:p>
      </dgm:t>
    </dgm:pt>
    <dgm:pt modelId="{F599BB57-7521-491B-9453-AB600081068F}" type="sibTrans" cxnId="{253730EB-16FB-40AC-A16D-F2AF2A65893A}">
      <dgm:prSet/>
      <dgm:spPr/>
      <dgm:t>
        <a:bodyPr/>
        <a:lstStyle/>
        <a:p>
          <a:endParaRPr lang="en-US"/>
        </a:p>
      </dgm:t>
    </dgm:pt>
    <dgm:pt modelId="{2125D978-C7CC-4666-883C-23AFAA5254D3}">
      <dgm:prSet phldrT="[Text]"/>
      <dgm:spPr/>
      <dgm:t>
        <a:bodyPr/>
        <a:lstStyle/>
        <a:p>
          <a:r>
            <a:rPr lang="en-US" dirty="0" err="1" smtClean="0">
              <a:latin typeface="Nikosh" panose="02000000000000000000" pitchFamily="2" charset="0"/>
              <a:cs typeface="Nikosh" panose="02000000000000000000" pitchFamily="2" charset="0"/>
            </a:rPr>
            <a:t>আইনসভা</a:t>
          </a:r>
          <a:endParaRPr lang="en-US" dirty="0"/>
        </a:p>
      </dgm:t>
    </dgm:pt>
    <dgm:pt modelId="{7B40C400-3A05-4592-9F17-DEB56B79C51A}" type="parTrans" cxnId="{89D86DE1-78A0-4800-BE0F-3EDB455CD601}">
      <dgm:prSet/>
      <dgm:spPr/>
      <dgm:t>
        <a:bodyPr/>
        <a:lstStyle/>
        <a:p>
          <a:endParaRPr lang="en-US"/>
        </a:p>
      </dgm:t>
    </dgm:pt>
    <dgm:pt modelId="{66D9535C-E659-40E7-AEA2-093E553CFD27}" type="sibTrans" cxnId="{89D86DE1-78A0-4800-BE0F-3EDB455CD601}">
      <dgm:prSet/>
      <dgm:spPr/>
      <dgm:t>
        <a:bodyPr/>
        <a:lstStyle/>
        <a:p>
          <a:endParaRPr lang="en-US"/>
        </a:p>
      </dgm:t>
    </dgm:pt>
    <dgm:pt modelId="{D06112AC-41D3-4076-B2F3-AB091277546E}">
      <dgm:prSet phldrT="[Text]"/>
      <dgm:spPr/>
      <dgm:t>
        <a:bodyPr/>
        <a:lstStyle/>
        <a:p>
          <a:r>
            <a:rPr lang="en-US" dirty="0" err="1" smtClean="0">
              <a:latin typeface="Nikosh" panose="02000000000000000000" pitchFamily="2" charset="0"/>
              <a:cs typeface="Nikosh" panose="02000000000000000000" pitchFamily="2" charset="0"/>
            </a:rPr>
            <a:t>বিচার</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বিভাগ</a:t>
          </a:r>
          <a:endParaRPr lang="en-US" dirty="0"/>
        </a:p>
      </dgm:t>
    </dgm:pt>
    <dgm:pt modelId="{14677545-32F5-456E-B613-C2EEE122365F}" type="parTrans" cxnId="{5390DB0A-A211-48EA-A647-09774F5EEFA6}">
      <dgm:prSet/>
      <dgm:spPr/>
      <dgm:t>
        <a:bodyPr/>
        <a:lstStyle/>
        <a:p>
          <a:endParaRPr lang="en-US"/>
        </a:p>
      </dgm:t>
    </dgm:pt>
    <dgm:pt modelId="{DA7611E5-6A30-4932-AA4A-2E940AAA0F9D}" type="sibTrans" cxnId="{5390DB0A-A211-48EA-A647-09774F5EEFA6}">
      <dgm:prSet/>
      <dgm:spPr/>
      <dgm:t>
        <a:bodyPr/>
        <a:lstStyle/>
        <a:p>
          <a:endParaRPr lang="en-US"/>
        </a:p>
      </dgm:t>
    </dgm:pt>
    <dgm:pt modelId="{A975861A-8598-4D99-BD22-30EFF4DCBAAF}">
      <dgm:prSet phldrT="[Text]"/>
      <dgm:spPr/>
      <dgm:t>
        <a:bodyPr/>
        <a:lstStyle/>
        <a:p>
          <a:r>
            <a:rPr lang="en-US" dirty="0" err="1" smtClean="0">
              <a:latin typeface="Nikosh" panose="02000000000000000000" pitchFamily="2" charset="0"/>
              <a:cs typeface="Nikosh" panose="02000000000000000000" pitchFamily="2" charset="0"/>
            </a:rPr>
            <a:t>নির্বাচন</a:t>
          </a:r>
          <a:endParaRPr lang="en-US" dirty="0"/>
        </a:p>
      </dgm:t>
    </dgm:pt>
    <dgm:pt modelId="{F52B2955-7D27-416B-905F-9008F6CC2FFB}" type="parTrans" cxnId="{D3906A4C-1BB6-400C-9D3D-D16F854C37DD}">
      <dgm:prSet/>
      <dgm:spPr/>
      <dgm:t>
        <a:bodyPr/>
        <a:lstStyle/>
        <a:p>
          <a:endParaRPr lang="en-US"/>
        </a:p>
      </dgm:t>
    </dgm:pt>
    <dgm:pt modelId="{1A6A9029-5B68-4578-9B89-35F9E271C8D1}" type="sibTrans" cxnId="{D3906A4C-1BB6-400C-9D3D-D16F854C37DD}">
      <dgm:prSet/>
      <dgm:spPr/>
      <dgm:t>
        <a:bodyPr/>
        <a:lstStyle/>
        <a:p>
          <a:endParaRPr lang="en-US"/>
        </a:p>
      </dgm:t>
    </dgm:pt>
    <dgm:pt modelId="{7E7CFA61-9E5C-4A8C-9B5D-E2A5319D073C}">
      <dgm:prSet phldrT="[Text]"/>
      <dgm:spPr/>
      <dgm:t>
        <a:bodyPr/>
        <a:lstStyle/>
        <a:p>
          <a:r>
            <a:rPr lang="en-US" dirty="0" err="1" smtClean="0">
              <a:latin typeface="Nikosh" panose="02000000000000000000" pitchFamily="2" charset="0"/>
              <a:cs typeface="Nikosh" panose="02000000000000000000" pitchFamily="2" charset="0"/>
            </a:rPr>
            <a:t>মহা</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হিসাব</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নিরীক্ষক</a:t>
          </a:r>
          <a:r>
            <a:rPr lang="en-US" dirty="0" smtClean="0">
              <a:latin typeface="Nikosh" panose="02000000000000000000" pitchFamily="2" charset="0"/>
              <a:cs typeface="Nikosh" panose="02000000000000000000" pitchFamily="2" charset="0"/>
            </a:rPr>
            <a:t> ও </a:t>
          </a:r>
          <a:r>
            <a:rPr lang="en-US" dirty="0" err="1" smtClean="0">
              <a:latin typeface="Nikosh" panose="02000000000000000000" pitchFamily="2" charset="0"/>
              <a:cs typeface="Nikosh" panose="02000000000000000000" pitchFamily="2" charset="0"/>
            </a:rPr>
            <a:t>নিয়ন্ত্রক</a:t>
          </a:r>
          <a:endParaRPr lang="en-US" dirty="0"/>
        </a:p>
      </dgm:t>
    </dgm:pt>
    <dgm:pt modelId="{63D797B0-7385-488E-AA8F-DDD68826E751}" type="parTrans" cxnId="{FBB05DBD-9778-4D6C-8E92-8EE71DDCFBB7}">
      <dgm:prSet/>
      <dgm:spPr/>
      <dgm:t>
        <a:bodyPr/>
        <a:lstStyle/>
        <a:p>
          <a:endParaRPr lang="en-US"/>
        </a:p>
      </dgm:t>
    </dgm:pt>
    <dgm:pt modelId="{771FCC6D-EF56-4C38-8B32-40A3A5815BE5}" type="sibTrans" cxnId="{FBB05DBD-9778-4D6C-8E92-8EE71DDCFBB7}">
      <dgm:prSet/>
      <dgm:spPr/>
      <dgm:t>
        <a:bodyPr/>
        <a:lstStyle/>
        <a:p>
          <a:endParaRPr lang="en-US"/>
        </a:p>
      </dgm:t>
    </dgm:pt>
    <dgm:pt modelId="{01BF2875-F3DB-4640-B46E-A0DC197F5939}">
      <dgm:prSet/>
      <dgm:spPr/>
      <dgm:t>
        <a:bodyPr/>
        <a:lstStyle/>
        <a:p>
          <a:r>
            <a:rPr lang="en-US" dirty="0" err="1" smtClean="0">
              <a:latin typeface="Nikosh" panose="02000000000000000000" pitchFamily="2" charset="0"/>
              <a:cs typeface="Nikosh" panose="02000000000000000000" pitchFamily="2" charset="0"/>
            </a:rPr>
            <a:t>কর্ম</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বিভাগ</a:t>
          </a:r>
          <a:endParaRPr lang="en-US" dirty="0"/>
        </a:p>
      </dgm:t>
    </dgm:pt>
    <dgm:pt modelId="{4BF9160C-8F25-4AB8-9701-6C80FD9FBAEB}" type="parTrans" cxnId="{B39B94D8-4ED3-424F-9816-0F919A76FD22}">
      <dgm:prSet/>
      <dgm:spPr/>
      <dgm:t>
        <a:bodyPr/>
        <a:lstStyle/>
        <a:p>
          <a:endParaRPr lang="en-US"/>
        </a:p>
      </dgm:t>
    </dgm:pt>
    <dgm:pt modelId="{63EB897B-3255-4339-BA75-756B6F6D133F}" type="sibTrans" cxnId="{B39B94D8-4ED3-424F-9816-0F919A76FD22}">
      <dgm:prSet/>
      <dgm:spPr/>
      <dgm:t>
        <a:bodyPr/>
        <a:lstStyle/>
        <a:p>
          <a:endParaRPr lang="en-US"/>
        </a:p>
      </dgm:t>
    </dgm:pt>
    <dgm:pt modelId="{EC25EC31-452F-489D-8798-1251FC89CDF0}">
      <dgm:prSet/>
      <dgm:spPr/>
      <dgm:t>
        <a:bodyPr/>
        <a:lstStyle/>
        <a:p>
          <a:r>
            <a:rPr lang="en-US" dirty="0" err="1" smtClean="0">
              <a:latin typeface="Nikosh" panose="02000000000000000000" pitchFamily="2" charset="0"/>
              <a:cs typeface="Nikosh" panose="02000000000000000000" pitchFamily="2" charset="0"/>
            </a:rPr>
            <a:t>সংবিধান</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সংশোধন</a:t>
          </a:r>
          <a:endParaRPr lang="en-US" dirty="0"/>
        </a:p>
      </dgm:t>
    </dgm:pt>
    <dgm:pt modelId="{43141E2B-EC51-4158-A28E-F0B9C5191BC4}" type="parTrans" cxnId="{5D459F46-8572-4451-9266-D62EFA0A754F}">
      <dgm:prSet/>
      <dgm:spPr/>
      <dgm:t>
        <a:bodyPr/>
        <a:lstStyle/>
        <a:p>
          <a:endParaRPr lang="en-US"/>
        </a:p>
      </dgm:t>
    </dgm:pt>
    <dgm:pt modelId="{60AE86D6-F06A-40F2-803F-55901FFCB108}" type="sibTrans" cxnId="{5D459F46-8572-4451-9266-D62EFA0A754F}">
      <dgm:prSet/>
      <dgm:spPr/>
      <dgm:t>
        <a:bodyPr/>
        <a:lstStyle/>
        <a:p>
          <a:endParaRPr lang="en-US"/>
        </a:p>
      </dgm:t>
    </dgm:pt>
    <dgm:pt modelId="{8A5C698E-0F68-41DC-8020-11DA056DC0EE}">
      <dgm:prSet/>
      <dgm:spPr/>
      <dgm:t>
        <a:bodyPr/>
        <a:lstStyle/>
        <a:p>
          <a:r>
            <a:rPr lang="en-US" dirty="0" err="1" smtClean="0">
              <a:latin typeface="Nikosh" panose="02000000000000000000" pitchFamily="2" charset="0"/>
              <a:cs typeface="Nikosh" panose="02000000000000000000" pitchFamily="2" charset="0"/>
            </a:rPr>
            <a:t>বিবিধ</a:t>
          </a:r>
          <a:endParaRPr lang="en-US" dirty="0"/>
        </a:p>
      </dgm:t>
    </dgm:pt>
    <dgm:pt modelId="{2245DB07-61E1-41CC-8AE6-214F1DE6E033}" type="parTrans" cxnId="{EFA1B70C-C7D0-405C-9022-37E6648BF6BB}">
      <dgm:prSet/>
      <dgm:spPr/>
      <dgm:t>
        <a:bodyPr/>
        <a:lstStyle/>
        <a:p>
          <a:endParaRPr lang="en-US"/>
        </a:p>
      </dgm:t>
    </dgm:pt>
    <dgm:pt modelId="{3EC77E23-12AE-4E67-AB44-8A434229EB55}" type="sibTrans" cxnId="{EFA1B70C-C7D0-405C-9022-37E6648BF6BB}">
      <dgm:prSet/>
      <dgm:spPr/>
      <dgm:t>
        <a:bodyPr/>
        <a:lstStyle/>
        <a:p>
          <a:endParaRPr lang="en-US"/>
        </a:p>
      </dgm:t>
    </dgm:pt>
    <dgm:pt modelId="{24C47219-3546-4695-821D-1EE21DDB9114}">
      <dgm:prSet custT="1"/>
      <dgm:spPr/>
      <dgm:t>
        <a:bodyPr/>
        <a:lstStyle/>
        <a:p>
          <a:r>
            <a:rPr lang="en-US" sz="2800" b="1" dirty="0" smtClean="0">
              <a:latin typeface="Nikosh" panose="02000000000000000000" pitchFamily="2" charset="0"/>
              <a:cs typeface="Nikosh" panose="02000000000000000000" pitchFamily="2" charset="0"/>
            </a:rPr>
            <a:t>১৫৩ </a:t>
          </a:r>
          <a:r>
            <a:rPr lang="en-US" sz="2800" b="1" dirty="0" err="1" smtClean="0">
              <a:latin typeface="Nikosh" panose="02000000000000000000" pitchFamily="2" charset="0"/>
              <a:cs typeface="Nikosh" panose="02000000000000000000" pitchFamily="2" charset="0"/>
            </a:rPr>
            <a:t>অনুচ্ছেদ</a:t>
          </a:r>
          <a:endParaRPr lang="en-US" sz="2800" b="1" dirty="0">
            <a:latin typeface="Nikosh" panose="02000000000000000000" pitchFamily="2" charset="0"/>
            <a:cs typeface="Nikosh" panose="02000000000000000000" pitchFamily="2" charset="0"/>
          </a:endParaRPr>
        </a:p>
      </dgm:t>
    </dgm:pt>
    <dgm:pt modelId="{95F20F32-BC43-4D8F-BA53-FF4B66DF205A}" type="parTrans" cxnId="{F447672C-9749-49CB-B734-05EFE62C2270}">
      <dgm:prSet/>
      <dgm:spPr/>
      <dgm:t>
        <a:bodyPr/>
        <a:lstStyle/>
        <a:p>
          <a:endParaRPr lang="en-US"/>
        </a:p>
      </dgm:t>
    </dgm:pt>
    <dgm:pt modelId="{DDBF4897-CA79-482C-A987-BF6B725CA20B}" type="sibTrans" cxnId="{F447672C-9749-49CB-B734-05EFE62C2270}">
      <dgm:prSet/>
      <dgm:spPr/>
      <dgm:t>
        <a:bodyPr/>
        <a:lstStyle/>
        <a:p>
          <a:endParaRPr lang="en-US"/>
        </a:p>
      </dgm:t>
    </dgm:pt>
    <dgm:pt modelId="{8FAA6773-6DEB-4019-AD20-D3C2DCD4FCC0}" type="pres">
      <dgm:prSet presAssocID="{72E87D9F-7A8A-4314-82F9-3CCD4CE0546C}" presName="Name0" presStyleCnt="0">
        <dgm:presLayoutVars>
          <dgm:dir/>
          <dgm:resizeHandles/>
        </dgm:presLayoutVars>
      </dgm:prSet>
      <dgm:spPr/>
      <dgm:t>
        <a:bodyPr/>
        <a:lstStyle/>
        <a:p>
          <a:endParaRPr lang="en-US"/>
        </a:p>
      </dgm:t>
    </dgm:pt>
    <dgm:pt modelId="{2B0F83C5-D2A7-4EA0-B3FA-3076344328E4}" type="pres">
      <dgm:prSet presAssocID="{DD94DE18-254B-477E-9746-317353DBACF1}" presName="compNode" presStyleCnt="0"/>
      <dgm:spPr/>
    </dgm:pt>
    <dgm:pt modelId="{DFD214A4-493F-46F3-8E32-955D178E6D4F}" type="pres">
      <dgm:prSet presAssocID="{DD94DE18-254B-477E-9746-317353DBACF1}" presName="dummyConnPt" presStyleCnt="0"/>
      <dgm:spPr/>
    </dgm:pt>
    <dgm:pt modelId="{ABDAFF2E-591B-47AA-BDE0-EE6F54BC8C73}" type="pres">
      <dgm:prSet presAssocID="{DD94DE18-254B-477E-9746-317353DBACF1}" presName="node" presStyleLbl="node1" presStyleIdx="0" presStyleCnt="13">
        <dgm:presLayoutVars>
          <dgm:bulletEnabled val="1"/>
        </dgm:presLayoutVars>
      </dgm:prSet>
      <dgm:spPr/>
      <dgm:t>
        <a:bodyPr/>
        <a:lstStyle/>
        <a:p>
          <a:endParaRPr lang="en-US"/>
        </a:p>
      </dgm:t>
    </dgm:pt>
    <dgm:pt modelId="{5BD12316-3DA0-474D-95D3-543FC984BD33}" type="pres">
      <dgm:prSet presAssocID="{ADD17097-8234-4810-A280-569CAAA1AE65}" presName="sibTrans" presStyleLbl="bgSibTrans2D1" presStyleIdx="0" presStyleCnt="12"/>
      <dgm:spPr/>
      <dgm:t>
        <a:bodyPr/>
        <a:lstStyle/>
        <a:p>
          <a:endParaRPr lang="en-US"/>
        </a:p>
      </dgm:t>
    </dgm:pt>
    <dgm:pt modelId="{1E9BFCA0-2969-4331-9F61-CF25AFB5798A}" type="pres">
      <dgm:prSet presAssocID="{539C496B-40C8-48F2-90BF-F65A59FA0DC7}" presName="compNode" presStyleCnt="0"/>
      <dgm:spPr/>
    </dgm:pt>
    <dgm:pt modelId="{4AFDB197-D139-48B2-9F89-BC17D37A3C52}" type="pres">
      <dgm:prSet presAssocID="{539C496B-40C8-48F2-90BF-F65A59FA0DC7}" presName="dummyConnPt" presStyleCnt="0"/>
      <dgm:spPr/>
    </dgm:pt>
    <dgm:pt modelId="{5A21C8D6-ADE8-46C3-95A2-60927A97F8D1}" type="pres">
      <dgm:prSet presAssocID="{539C496B-40C8-48F2-90BF-F65A59FA0DC7}" presName="node" presStyleLbl="node1" presStyleIdx="1" presStyleCnt="13">
        <dgm:presLayoutVars>
          <dgm:bulletEnabled val="1"/>
        </dgm:presLayoutVars>
      </dgm:prSet>
      <dgm:spPr/>
      <dgm:t>
        <a:bodyPr/>
        <a:lstStyle/>
        <a:p>
          <a:endParaRPr lang="en-US"/>
        </a:p>
      </dgm:t>
    </dgm:pt>
    <dgm:pt modelId="{5AC62916-953D-4226-B4FA-9B858B59D5B2}" type="pres">
      <dgm:prSet presAssocID="{4256E6D8-A1D5-4D63-A4EB-69A2D2479C80}" presName="sibTrans" presStyleLbl="bgSibTrans2D1" presStyleIdx="1" presStyleCnt="12"/>
      <dgm:spPr/>
      <dgm:t>
        <a:bodyPr/>
        <a:lstStyle/>
        <a:p>
          <a:endParaRPr lang="en-US"/>
        </a:p>
      </dgm:t>
    </dgm:pt>
    <dgm:pt modelId="{31900C1C-886F-4A91-99DA-E2F1590885B0}" type="pres">
      <dgm:prSet presAssocID="{5F96F8FB-D530-4B18-A9AD-75FA3B76DBEA}" presName="compNode" presStyleCnt="0"/>
      <dgm:spPr/>
    </dgm:pt>
    <dgm:pt modelId="{75A46D95-1238-4326-86C1-3477460281D4}" type="pres">
      <dgm:prSet presAssocID="{5F96F8FB-D530-4B18-A9AD-75FA3B76DBEA}" presName="dummyConnPt" presStyleCnt="0"/>
      <dgm:spPr/>
    </dgm:pt>
    <dgm:pt modelId="{1644A2B4-C623-4907-8529-91E058E02C73}" type="pres">
      <dgm:prSet presAssocID="{5F96F8FB-D530-4B18-A9AD-75FA3B76DBEA}" presName="node" presStyleLbl="node1" presStyleIdx="2" presStyleCnt="13">
        <dgm:presLayoutVars>
          <dgm:bulletEnabled val="1"/>
        </dgm:presLayoutVars>
      </dgm:prSet>
      <dgm:spPr/>
      <dgm:t>
        <a:bodyPr/>
        <a:lstStyle/>
        <a:p>
          <a:endParaRPr lang="en-US"/>
        </a:p>
      </dgm:t>
    </dgm:pt>
    <dgm:pt modelId="{C22DD336-27DD-4255-B92A-00F7D436396F}" type="pres">
      <dgm:prSet presAssocID="{498B074A-DB03-4444-9760-0037E8F6E036}" presName="sibTrans" presStyleLbl="bgSibTrans2D1" presStyleIdx="2" presStyleCnt="12"/>
      <dgm:spPr/>
      <dgm:t>
        <a:bodyPr/>
        <a:lstStyle/>
        <a:p>
          <a:endParaRPr lang="en-US"/>
        </a:p>
      </dgm:t>
    </dgm:pt>
    <dgm:pt modelId="{78D65B84-BF7E-4AAA-AF23-E4A4FD3DB53A}" type="pres">
      <dgm:prSet presAssocID="{ABC2E03B-CD7D-4AD0-9A32-E205D5C84287}" presName="compNode" presStyleCnt="0"/>
      <dgm:spPr/>
    </dgm:pt>
    <dgm:pt modelId="{50675DC7-4B74-440C-A21C-C6C73A187F8B}" type="pres">
      <dgm:prSet presAssocID="{ABC2E03B-CD7D-4AD0-9A32-E205D5C84287}" presName="dummyConnPt" presStyleCnt="0"/>
      <dgm:spPr/>
    </dgm:pt>
    <dgm:pt modelId="{FBD5AE26-A3AF-4359-A216-5DC2820CDFE5}" type="pres">
      <dgm:prSet presAssocID="{ABC2E03B-CD7D-4AD0-9A32-E205D5C84287}" presName="node" presStyleLbl="node1" presStyleIdx="3" presStyleCnt="13">
        <dgm:presLayoutVars>
          <dgm:bulletEnabled val="1"/>
        </dgm:presLayoutVars>
      </dgm:prSet>
      <dgm:spPr/>
      <dgm:t>
        <a:bodyPr/>
        <a:lstStyle/>
        <a:p>
          <a:endParaRPr lang="en-US"/>
        </a:p>
      </dgm:t>
    </dgm:pt>
    <dgm:pt modelId="{65417C73-F392-486E-81C5-CF5128AE2281}" type="pres">
      <dgm:prSet presAssocID="{C91DC69D-DD14-4900-A74E-AA431A79733D}" presName="sibTrans" presStyleLbl="bgSibTrans2D1" presStyleIdx="3" presStyleCnt="12"/>
      <dgm:spPr/>
      <dgm:t>
        <a:bodyPr/>
        <a:lstStyle/>
        <a:p>
          <a:endParaRPr lang="en-US"/>
        </a:p>
      </dgm:t>
    </dgm:pt>
    <dgm:pt modelId="{7989EE7D-53F8-45F2-B4A2-C28A8A4FDB65}" type="pres">
      <dgm:prSet presAssocID="{9CC21B94-BEAE-4029-AF96-9F4E0C88A4E6}" presName="compNode" presStyleCnt="0"/>
      <dgm:spPr/>
    </dgm:pt>
    <dgm:pt modelId="{708A6692-68B4-4DF3-8970-CB48EF550D53}" type="pres">
      <dgm:prSet presAssocID="{9CC21B94-BEAE-4029-AF96-9F4E0C88A4E6}" presName="dummyConnPt" presStyleCnt="0"/>
      <dgm:spPr/>
    </dgm:pt>
    <dgm:pt modelId="{19CC61EC-9DEB-47F6-8A1B-B2489389747E}" type="pres">
      <dgm:prSet presAssocID="{9CC21B94-BEAE-4029-AF96-9F4E0C88A4E6}" presName="node" presStyleLbl="node1" presStyleIdx="4" presStyleCnt="13">
        <dgm:presLayoutVars>
          <dgm:bulletEnabled val="1"/>
        </dgm:presLayoutVars>
      </dgm:prSet>
      <dgm:spPr/>
      <dgm:t>
        <a:bodyPr/>
        <a:lstStyle/>
        <a:p>
          <a:endParaRPr lang="en-US"/>
        </a:p>
      </dgm:t>
    </dgm:pt>
    <dgm:pt modelId="{23D1019F-3FF5-44BA-BCBF-193E2C4143DF}" type="pres">
      <dgm:prSet presAssocID="{F599BB57-7521-491B-9453-AB600081068F}" presName="sibTrans" presStyleLbl="bgSibTrans2D1" presStyleIdx="4" presStyleCnt="12"/>
      <dgm:spPr/>
      <dgm:t>
        <a:bodyPr/>
        <a:lstStyle/>
        <a:p>
          <a:endParaRPr lang="en-US"/>
        </a:p>
      </dgm:t>
    </dgm:pt>
    <dgm:pt modelId="{A605FF2D-76FB-442C-8288-7F21ABC59493}" type="pres">
      <dgm:prSet presAssocID="{2125D978-C7CC-4666-883C-23AFAA5254D3}" presName="compNode" presStyleCnt="0"/>
      <dgm:spPr/>
    </dgm:pt>
    <dgm:pt modelId="{6DD0646A-D616-4FCE-9EC3-3EF352E8F6A1}" type="pres">
      <dgm:prSet presAssocID="{2125D978-C7CC-4666-883C-23AFAA5254D3}" presName="dummyConnPt" presStyleCnt="0"/>
      <dgm:spPr/>
    </dgm:pt>
    <dgm:pt modelId="{7799CF76-5A37-4E8A-9613-BB3506E8208F}" type="pres">
      <dgm:prSet presAssocID="{2125D978-C7CC-4666-883C-23AFAA5254D3}" presName="node" presStyleLbl="node1" presStyleIdx="5" presStyleCnt="13">
        <dgm:presLayoutVars>
          <dgm:bulletEnabled val="1"/>
        </dgm:presLayoutVars>
      </dgm:prSet>
      <dgm:spPr/>
      <dgm:t>
        <a:bodyPr/>
        <a:lstStyle/>
        <a:p>
          <a:endParaRPr lang="en-US"/>
        </a:p>
      </dgm:t>
    </dgm:pt>
    <dgm:pt modelId="{8AD82929-C8B7-4B67-BC48-77754C1C0A30}" type="pres">
      <dgm:prSet presAssocID="{66D9535C-E659-40E7-AEA2-093E553CFD27}" presName="sibTrans" presStyleLbl="bgSibTrans2D1" presStyleIdx="5" presStyleCnt="12"/>
      <dgm:spPr/>
      <dgm:t>
        <a:bodyPr/>
        <a:lstStyle/>
        <a:p>
          <a:endParaRPr lang="en-US"/>
        </a:p>
      </dgm:t>
    </dgm:pt>
    <dgm:pt modelId="{D0C76757-A379-418D-AFA8-B3399B957F18}" type="pres">
      <dgm:prSet presAssocID="{D06112AC-41D3-4076-B2F3-AB091277546E}" presName="compNode" presStyleCnt="0"/>
      <dgm:spPr/>
    </dgm:pt>
    <dgm:pt modelId="{9684D949-CA2E-4D93-BFE9-46D42F1936C1}" type="pres">
      <dgm:prSet presAssocID="{D06112AC-41D3-4076-B2F3-AB091277546E}" presName="dummyConnPt" presStyleCnt="0"/>
      <dgm:spPr/>
    </dgm:pt>
    <dgm:pt modelId="{3C2C74DB-6C3A-4BF4-8347-432F8DD5650D}" type="pres">
      <dgm:prSet presAssocID="{D06112AC-41D3-4076-B2F3-AB091277546E}" presName="node" presStyleLbl="node1" presStyleIdx="6" presStyleCnt="13">
        <dgm:presLayoutVars>
          <dgm:bulletEnabled val="1"/>
        </dgm:presLayoutVars>
      </dgm:prSet>
      <dgm:spPr/>
      <dgm:t>
        <a:bodyPr/>
        <a:lstStyle/>
        <a:p>
          <a:endParaRPr lang="en-US"/>
        </a:p>
      </dgm:t>
    </dgm:pt>
    <dgm:pt modelId="{C38DD2EC-2B1A-409C-81A0-58F17C4EF18C}" type="pres">
      <dgm:prSet presAssocID="{DA7611E5-6A30-4932-AA4A-2E940AAA0F9D}" presName="sibTrans" presStyleLbl="bgSibTrans2D1" presStyleIdx="6" presStyleCnt="12"/>
      <dgm:spPr/>
      <dgm:t>
        <a:bodyPr/>
        <a:lstStyle/>
        <a:p>
          <a:endParaRPr lang="en-US"/>
        </a:p>
      </dgm:t>
    </dgm:pt>
    <dgm:pt modelId="{AC78DCB8-1BDC-4CA0-ADB9-154ED286285A}" type="pres">
      <dgm:prSet presAssocID="{A975861A-8598-4D99-BD22-30EFF4DCBAAF}" presName="compNode" presStyleCnt="0"/>
      <dgm:spPr/>
    </dgm:pt>
    <dgm:pt modelId="{3622FF22-7330-4EE2-96FC-EE64A6EC9F90}" type="pres">
      <dgm:prSet presAssocID="{A975861A-8598-4D99-BD22-30EFF4DCBAAF}" presName="dummyConnPt" presStyleCnt="0"/>
      <dgm:spPr/>
    </dgm:pt>
    <dgm:pt modelId="{3E40B8DB-BAD7-4846-8069-CDC1FF801B02}" type="pres">
      <dgm:prSet presAssocID="{A975861A-8598-4D99-BD22-30EFF4DCBAAF}" presName="node" presStyleLbl="node1" presStyleIdx="7" presStyleCnt="13">
        <dgm:presLayoutVars>
          <dgm:bulletEnabled val="1"/>
        </dgm:presLayoutVars>
      </dgm:prSet>
      <dgm:spPr/>
      <dgm:t>
        <a:bodyPr/>
        <a:lstStyle/>
        <a:p>
          <a:endParaRPr lang="en-US"/>
        </a:p>
      </dgm:t>
    </dgm:pt>
    <dgm:pt modelId="{29D81F95-E095-4369-9ED9-F24E41B72EE1}" type="pres">
      <dgm:prSet presAssocID="{1A6A9029-5B68-4578-9B89-35F9E271C8D1}" presName="sibTrans" presStyleLbl="bgSibTrans2D1" presStyleIdx="7" presStyleCnt="12"/>
      <dgm:spPr/>
      <dgm:t>
        <a:bodyPr/>
        <a:lstStyle/>
        <a:p>
          <a:endParaRPr lang="en-US"/>
        </a:p>
      </dgm:t>
    </dgm:pt>
    <dgm:pt modelId="{EAE2A35D-8E4F-4E41-9362-B4127C21BD7B}" type="pres">
      <dgm:prSet presAssocID="{7E7CFA61-9E5C-4A8C-9B5D-E2A5319D073C}" presName="compNode" presStyleCnt="0"/>
      <dgm:spPr/>
    </dgm:pt>
    <dgm:pt modelId="{FF2F91E3-4021-406A-87FB-3FABE40629AC}" type="pres">
      <dgm:prSet presAssocID="{7E7CFA61-9E5C-4A8C-9B5D-E2A5319D073C}" presName="dummyConnPt" presStyleCnt="0"/>
      <dgm:spPr/>
    </dgm:pt>
    <dgm:pt modelId="{DD6ACA80-25B1-4E73-9A45-F9B2BEB64CF1}" type="pres">
      <dgm:prSet presAssocID="{7E7CFA61-9E5C-4A8C-9B5D-E2A5319D073C}" presName="node" presStyleLbl="node1" presStyleIdx="8" presStyleCnt="13">
        <dgm:presLayoutVars>
          <dgm:bulletEnabled val="1"/>
        </dgm:presLayoutVars>
      </dgm:prSet>
      <dgm:spPr/>
      <dgm:t>
        <a:bodyPr/>
        <a:lstStyle/>
        <a:p>
          <a:endParaRPr lang="en-US"/>
        </a:p>
      </dgm:t>
    </dgm:pt>
    <dgm:pt modelId="{EB06C243-879F-47E5-92B5-F8C9D1902BB8}" type="pres">
      <dgm:prSet presAssocID="{771FCC6D-EF56-4C38-8B32-40A3A5815BE5}" presName="sibTrans" presStyleLbl="bgSibTrans2D1" presStyleIdx="8" presStyleCnt="12"/>
      <dgm:spPr/>
      <dgm:t>
        <a:bodyPr/>
        <a:lstStyle/>
        <a:p>
          <a:endParaRPr lang="en-US"/>
        </a:p>
      </dgm:t>
    </dgm:pt>
    <dgm:pt modelId="{F9F8DA77-EC73-4161-BDAF-DCB05D342892}" type="pres">
      <dgm:prSet presAssocID="{01BF2875-F3DB-4640-B46E-A0DC197F5939}" presName="compNode" presStyleCnt="0"/>
      <dgm:spPr/>
    </dgm:pt>
    <dgm:pt modelId="{25E9E105-2497-477C-864A-09A3FA6A41F8}" type="pres">
      <dgm:prSet presAssocID="{01BF2875-F3DB-4640-B46E-A0DC197F5939}" presName="dummyConnPt" presStyleCnt="0"/>
      <dgm:spPr/>
    </dgm:pt>
    <dgm:pt modelId="{ACD266F8-0B7B-412D-A624-29F91E49CE34}" type="pres">
      <dgm:prSet presAssocID="{01BF2875-F3DB-4640-B46E-A0DC197F5939}" presName="node" presStyleLbl="node1" presStyleIdx="9" presStyleCnt="13">
        <dgm:presLayoutVars>
          <dgm:bulletEnabled val="1"/>
        </dgm:presLayoutVars>
      </dgm:prSet>
      <dgm:spPr/>
      <dgm:t>
        <a:bodyPr/>
        <a:lstStyle/>
        <a:p>
          <a:endParaRPr lang="en-US"/>
        </a:p>
      </dgm:t>
    </dgm:pt>
    <dgm:pt modelId="{4FF533F4-FB2F-4872-A02C-C483ED094480}" type="pres">
      <dgm:prSet presAssocID="{63EB897B-3255-4339-BA75-756B6F6D133F}" presName="sibTrans" presStyleLbl="bgSibTrans2D1" presStyleIdx="9" presStyleCnt="12"/>
      <dgm:spPr/>
      <dgm:t>
        <a:bodyPr/>
        <a:lstStyle/>
        <a:p>
          <a:endParaRPr lang="en-US"/>
        </a:p>
      </dgm:t>
    </dgm:pt>
    <dgm:pt modelId="{4E5A54C7-13BC-4418-9A72-92871CD0D906}" type="pres">
      <dgm:prSet presAssocID="{EC25EC31-452F-489D-8798-1251FC89CDF0}" presName="compNode" presStyleCnt="0"/>
      <dgm:spPr/>
    </dgm:pt>
    <dgm:pt modelId="{A4BEDB76-D7BE-462C-944E-DFE4BFCD08D4}" type="pres">
      <dgm:prSet presAssocID="{EC25EC31-452F-489D-8798-1251FC89CDF0}" presName="dummyConnPt" presStyleCnt="0"/>
      <dgm:spPr/>
    </dgm:pt>
    <dgm:pt modelId="{F1FAD4AE-7A43-4806-93E5-62F742B660D5}" type="pres">
      <dgm:prSet presAssocID="{EC25EC31-452F-489D-8798-1251FC89CDF0}" presName="node" presStyleLbl="node1" presStyleIdx="10" presStyleCnt="13">
        <dgm:presLayoutVars>
          <dgm:bulletEnabled val="1"/>
        </dgm:presLayoutVars>
      </dgm:prSet>
      <dgm:spPr/>
      <dgm:t>
        <a:bodyPr/>
        <a:lstStyle/>
        <a:p>
          <a:endParaRPr lang="en-US"/>
        </a:p>
      </dgm:t>
    </dgm:pt>
    <dgm:pt modelId="{90D695D7-34B1-41D6-AD33-0B93803CDB62}" type="pres">
      <dgm:prSet presAssocID="{60AE86D6-F06A-40F2-803F-55901FFCB108}" presName="sibTrans" presStyleLbl="bgSibTrans2D1" presStyleIdx="10" presStyleCnt="12"/>
      <dgm:spPr/>
      <dgm:t>
        <a:bodyPr/>
        <a:lstStyle/>
        <a:p>
          <a:endParaRPr lang="en-US"/>
        </a:p>
      </dgm:t>
    </dgm:pt>
    <dgm:pt modelId="{0BD49878-BD34-4E5C-BBB1-C02EC4A2BE42}" type="pres">
      <dgm:prSet presAssocID="{8A5C698E-0F68-41DC-8020-11DA056DC0EE}" presName="compNode" presStyleCnt="0"/>
      <dgm:spPr/>
    </dgm:pt>
    <dgm:pt modelId="{034B86BF-7BB1-4C7A-96B7-FA47927433F1}" type="pres">
      <dgm:prSet presAssocID="{8A5C698E-0F68-41DC-8020-11DA056DC0EE}" presName="dummyConnPt" presStyleCnt="0"/>
      <dgm:spPr/>
    </dgm:pt>
    <dgm:pt modelId="{A97D6138-B15A-4494-A6E5-29A24C73C97D}" type="pres">
      <dgm:prSet presAssocID="{8A5C698E-0F68-41DC-8020-11DA056DC0EE}" presName="node" presStyleLbl="node1" presStyleIdx="11" presStyleCnt="13">
        <dgm:presLayoutVars>
          <dgm:bulletEnabled val="1"/>
        </dgm:presLayoutVars>
      </dgm:prSet>
      <dgm:spPr/>
      <dgm:t>
        <a:bodyPr/>
        <a:lstStyle/>
        <a:p>
          <a:endParaRPr lang="en-US"/>
        </a:p>
      </dgm:t>
    </dgm:pt>
    <dgm:pt modelId="{C5CBB2A0-C1DC-4143-81C7-DC2E90434189}" type="pres">
      <dgm:prSet presAssocID="{3EC77E23-12AE-4E67-AB44-8A434229EB55}" presName="sibTrans" presStyleLbl="bgSibTrans2D1" presStyleIdx="11" presStyleCnt="12"/>
      <dgm:spPr/>
      <dgm:t>
        <a:bodyPr/>
        <a:lstStyle/>
        <a:p>
          <a:endParaRPr lang="en-US"/>
        </a:p>
      </dgm:t>
    </dgm:pt>
    <dgm:pt modelId="{EF252B22-C8D0-4E78-AA1B-8915F3D5E963}" type="pres">
      <dgm:prSet presAssocID="{24C47219-3546-4695-821D-1EE21DDB9114}" presName="compNode" presStyleCnt="0"/>
      <dgm:spPr/>
    </dgm:pt>
    <dgm:pt modelId="{08FE314E-8113-462B-AA32-444617360935}" type="pres">
      <dgm:prSet presAssocID="{24C47219-3546-4695-821D-1EE21DDB9114}" presName="dummyConnPt" presStyleCnt="0"/>
      <dgm:spPr/>
    </dgm:pt>
    <dgm:pt modelId="{ED54E1A6-442A-4BA7-AB2E-E07C388D5EFF}" type="pres">
      <dgm:prSet presAssocID="{24C47219-3546-4695-821D-1EE21DDB9114}" presName="node" presStyleLbl="node1" presStyleIdx="12" presStyleCnt="13">
        <dgm:presLayoutVars>
          <dgm:bulletEnabled val="1"/>
        </dgm:presLayoutVars>
      </dgm:prSet>
      <dgm:spPr/>
      <dgm:t>
        <a:bodyPr/>
        <a:lstStyle/>
        <a:p>
          <a:endParaRPr lang="en-US"/>
        </a:p>
      </dgm:t>
    </dgm:pt>
  </dgm:ptLst>
  <dgm:cxnLst>
    <dgm:cxn modelId="{FCBDBA37-C64A-4D91-8257-577F4BD4B7F9}" srcId="{72E87D9F-7A8A-4314-82F9-3CCD4CE0546C}" destId="{5F96F8FB-D530-4B18-A9AD-75FA3B76DBEA}" srcOrd="2" destOrd="0" parTransId="{E37F0439-46BB-49C1-841D-4C4151621FAE}" sibTransId="{498B074A-DB03-4444-9760-0037E8F6E036}"/>
    <dgm:cxn modelId="{FBB05DBD-9778-4D6C-8E92-8EE71DDCFBB7}" srcId="{72E87D9F-7A8A-4314-82F9-3CCD4CE0546C}" destId="{7E7CFA61-9E5C-4A8C-9B5D-E2A5319D073C}" srcOrd="8" destOrd="0" parTransId="{63D797B0-7385-488E-AA8F-DDD68826E751}" sibTransId="{771FCC6D-EF56-4C38-8B32-40A3A5815BE5}"/>
    <dgm:cxn modelId="{B39B94D8-4ED3-424F-9816-0F919A76FD22}" srcId="{72E87D9F-7A8A-4314-82F9-3CCD4CE0546C}" destId="{01BF2875-F3DB-4640-B46E-A0DC197F5939}" srcOrd="9" destOrd="0" parTransId="{4BF9160C-8F25-4AB8-9701-6C80FD9FBAEB}" sibTransId="{63EB897B-3255-4339-BA75-756B6F6D133F}"/>
    <dgm:cxn modelId="{E5949CB9-5CF0-49BD-84B3-7D3C8EE89567}" type="presOf" srcId="{ABC2E03B-CD7D-4AD0-9A32-E205D5C84287}" destId="{FBD5AE26-A3AF-4359-A216-5DC2820CDFE5}" srcOrd="0" destOrd="0" presId="urn:microsoft.com/office/officeart/2005/8/layout/bProcess4"/>
    <dgm:cxn modelId="{D3906A4C-1BB6-400C-9D3D-D16F854C37DD}" srcId="{72E87D9F-7A8A-4314-82F9-3CCD4CE0546C}" destId="{A975861A-8598-4D99-BD22-30EFF4DCBAAF}" srcOrd="7" destOrd="0" parTransId="{F52B2955-7D27-416B-905F-9008F6CC2FFB}" sibTransId="{1A6A9029-5B68-4578-9B89-35F9E271C8D1}"/>
    <dgm:cxn modelId="{45DE9F34-D6B0-4C41-BA5C-7ABDD4B49663}" type="presOf" srcId="{498B074A-DB03-4444-9760-0037E8F6E036}" destId="{C22DD336-27DD-4255-B92A-00F7D436396F}" srcOrd="0" destOrd="0" presId="urn:microsoft.com/office/officeart/2005/8/layout/bProcess4"/>
    <dgm:cxn modelId="{5390DB0A-A211-48EA-A647-09774F5EEFA6}" srcId="{72E87D9F-7A8A-4314-82F9-3CCD4CE0546C}" destId="{D06112AC-41D3-4076-B2F3-AB091277546E}" srcOrd="6" destOrd="0" parTransId="{14677545-32F5-456E-B613-C2EEE122365F}" sibTransId="{DA7611E5-6A30-4932-AA4A-2E940AAA0F9D}"/>
    <dgm:cxn modelId="{9743A97F-F0CF-4A69-BE73-54A4F24527FA}" type="presOf" srcId="{2125D978-C7CC-4666-883C-23AFAA5254D3}" destId="{7799CF76-5A37-4E8A-9613-BB3506E8208F}" srcOrd="0" destOrd="0" presId="urn:microsoft.com/office/officeart/2005/8/layout/bProcess4"/>
    <dgm:cxn modelId="{76F9EB2C-590D-4CE0-B59C-03501251E137}" type="presOf" srcId="{ADD17097-8234-4810-A280-569CAAA1AE65}" destId="{5BD12316-3DA0-474D-95D3-543FC984BD33}" srcOrd="0" destOrd="0" presId="urn:microsoft.com/office/officeart/2005/8/layout/bProcess4"/>
    <dgm:cxn modelId="{89D86DE1-78A0-4800-BE0F-3EDB455CD601}" srcId="{72E87D9F-7A8A-4314-82F9-3CCD4CE0546C}" destId="{2125D978-C7CC-4666-883C-23AFAA5254D3}" srcOrd="5" destOrd="0" parTransId="{7B40C400-3A05-4592-9F17-DEB56B79C51A}" sibTransId="{66D9535C-E659-40E7-AEA2-093E553CFD27}"/>
    <dgm:cxn modelId="{34B8CC24-8468-4CB2-9FA0-FC2C35942C5F}" type="presOf" srcId="{01BF2875-F3DB-4640-B46E-A0DC197F5939}" destId="{ACD266F8-0B7B-412D-A624-29F91E49CE34}" srcOrd="0" destOrd="0" presId="urn:microsoft.com/office/officeart/2005/8/layout/bProcess4"/>
    <dgm:cxn modelId="{DEAB62FE-EFCA-4B83-AC60-87D2666E766D}" type="presOf" srcId="{72E87D9F-7A8A-4314-82F9-3CCD4CE0546C}" destId="{8FAA6773-6DEB-4019-AD20-D3C2DCD4FCC0}" srcOrd="0" destOrd="0" presId="urn:microsoft.com/office/officeart/2005/8/layout/bProcess4"/>
    <dgm:cxn modelId="{840906FC-0B2C-4C0B-B418-40934827799D}" type="presOf" srcId="{4256E6D8-A1D5-4D63-A4EB-69A2D2479C80}" destId="{5AC62916-953D-4226-B4FA-9B858B59D5B2}" srcOrd="0" destOrd="0" presId="urn:microsoft.com/office/officeart/2005/8/layout/bProcess4"/>
    <dgm:cxn modelId="{AA58F890-F8F8-4962-A4D9-F78D64C96EE1}" type="presOf" srcId="{771FCC6D-EF56-4C38-8B32-40A3A5815BE5}" destId="{EB06C243-879F-47E5-92B5-F8C9D1902BB8}" srcOrd="0" destOrd="0" presId="urn:microsoft.com/office/officeart/2005/8/layout/bProcess4"/>
    <dgm:cxn modelId="{EFA1B70C-C7D0-405C-9022-37E6648BF6BB}" srcId="{72E87D9F-7A8A-4314-82F9-3CCD4CE0546C}" destId="{8A5C698E-0F68-41DC-8020-11DA056DC0EE}" srcOrd="11" destOrd="0" parTransId="{2245DB07-61E1-41CC-8AE6-214F1DE6E033}" sibTransId="{3EC77E23-12AE-4E67-AB44-8A434229EB55}"/>
    <dgm:cxn modelId="{09335F4E-6A98-4268-AEF5-903AB2EA39AF}" srcId="{72E87D9F-7A8A-4314-82F9-3CCD4CE0546C}" destId="{DD94DE18-254B-477E-9746-317353DBACF1}" srcOrd="0" destOrd="0" parTransId="{F753659F-64AC-4FC9-9FA0-35796B82B95C}" sibTransId="{ADD17097-8234-4810-A280-569CAAA1AE65}"/>
    <dgm:cxn modelId="{FC387CD6-B4E3-40B2-92CC-461FD0B5AC9F}" srcId="{72E87D9F-7A8A-4314-82F9-3CCD4CE0546C}" destId="{ABC2E03B-CD7D-4AD0-9A32-E205D5C84287}" srcOrd="3" destOrd="0" parTransId="{4A1FA5CC-FCF0-47E1-B435-F871C20B69C4}" sibTransId="{C91DC69D-DD14-4900-A74E-AA431A79733D}"/>
    <dgm:cxn modelId="{23666778-A6DC-4213-B28C-0066ACF44B6B}" srcId="{72E87D9F-7A8A-4314-82F9-3CCD4CE0546C}" destId="{539C496B-40C8-48F2-90BF-F65A59FA0DC7}" srcOrd="1" destOrd="0" parTransId="{4E5B05CA-6348-41AD-A2B6-375DFFEB1F52}" sibTransId="{4256E6D8-A1D5-4D63-A4EB-69A2D2479C80}"/>
    <dgm:cxn modelId="{AB8A3A2B-0F58-4002-87C9-A524AA80A51D}" type="presOf" srcId="{24C47219-3546-4695-821D-1EE21DDB9114}" destId="{ED54E1A6-442A-4BA7-AB2E-E07C388D5EFF}" srcOrd="0" destOrd="0" presId="urn:microsoft.com/office/officeart/2005/8/layout/bProcess4"/>
    <dgm:cxn modelId="{BFBAB82D-8872-4660-B63E-1E26DE0AEEB3}" type="presOf" srcId="{5F96F8FB-D530-4B18-A9AD-75FA3B76DBEA}" destId="{1644A2B4-C623-4907-8529-91E058E02C73}" srcOrd="0" destOrd="0" presId="urn:microsoft.com/office/officeart/2005/8/layout/bProcess4"/>
    <dgm:cxn modelId="{9340F709-EB31-46C0-A558-59A3F7D930FA}" type="presOf" srcId="{F599BB57-7521-491B-9453-AB600081068F}" destId="{23D1019F-3FF5-44BA-BCBF-193E2C4143DF}" srcOrd="0" destOrd="0" presId="urn:microsoft.com/office/officeart/2005/8/layout/bProcess4"/>
    <dgm:cxn modelId="{9A9861F9-3705-4F56-A995-81EA4E54C9C7}" type="presOf" srcId="{C91DC69D-DD14-4900-A74E-AA431A79733D}" destId="{65417C73-F392-486E-81C5-CF5128AE2281}" srcOrd="0" destOrd="0" presId="urn:microsoft.com/office/officeart/2005/8/layout/bProcess4"/>
    <dgm:cxn modelId="{DB59646F-C94D-40A3-BB5A-DD66E90A3803}" type="presOf" srcId="{1A6A9029-5B68-4578-9B89-35F9E271C8D1}" destId="{29D81F95-E095-4369-9ED9-F24E41B72EE1}" srcOrd="0" destOrd="0" presId="urn:microsoft.com/office/officeart/2005/8/layout/bProcess4"/>
    <dgm:cxn modelId="{C1BAE77E-9574-402F-B9B8-8B721075D16E}" type="presOf" srcId="{3EC77E23-12AE-4E67-AB44-8A434229EB55}" destId="{C5CBB2A0-C1DC-4143-81C7-DC2E90434189}" srcOrd="0" destOrd="0" presId="urn:microsoft.com/office/officeart/2005/8/layout/bProcess4"/>
    <dgm:cxn modelId="{482BCB32-3A23-46F9-8073-4B4F4D8E6629}" type="presOf" srcId="{D06112AC-41D3-4076-B2F3-AB091277546E}" destId="{3C2C74DB-6C3A-4BF4-8347-432F8DD5650D}" srcOrd="0" destOrd="0" presId="urn:microsoft.com/office/officeart/2005/8/layout/bProcess4"/>
    <dgm:cxn modelId="{12280485-3A83-4E33-91AB-DA458AFE8767}" type="presOf" srcId="{9CC21B94-BEAE-4029-AF96-9F4E0C88A4E6}" destId="{19CC61EC-9DEB-47F6-8A1B-B2489389747E}" srcOrd="0" destOrd="0" presId="urn:microsoft.com/office/officeart/2005/8/layout/bProcess4"/>
    <dgm:cxn modelId="{F447672C-9749-49CB-B734-05EFE62C2270}" srcId="{72E87D9F-7A8A-4314-82F9-3CCD4CE0546C}" destId="{24C47219-3546-4695-821D-1EE21DDB9114}" srcOrd="12" destOrd="0" parTransId="{95F20F32-BC43-4D8F-BA53-FF4B66DF205A}" sibTransId="{DDBF4897-CA79-482C-A987-BF6B725CA20B}"/>
    <dgm:cxn modelId="{1ED7A00D-4248-4AD2-93FA-C9DA0E91AF4A}" type="presOf" srcId="{EC25EC31-452F-489D-8798-1251FC89CDF0}" destId="{F1FAD4AE-7A43-4806-93E5-62F742B660D5}" srcOrd="0" destOrd="0" presId="urn:microsoft.com/office/officeart/2005/8/layout/bProcess4"/>
    <dgm:cxn modelId="{5E9F019F-4BB5-45E9-B304-2E69CD074396}" type="presOf" srcId="{7E7CFA61-9E5C-4A8C-9B5D-E2A5319D073C}" destId="{DD6ACA80-25B1-4E73-9A45-F9B2BEB64CF1}" srcOrd="0" destOrd="0" presId="urn:microsoft.com/office/officeart/2005/8/layout/bProcess4"/>
    <dgm:cxn modelId="{06E33AF4-0A61-467F-B753-E67BF6D08C0B}" type="presOf" srcId="{63EB897B-3255-4339-BA75-756B6F6D133F}" destId="{4FF533F4-FB2F-4872-A02C-C483ED094480}" srcOrd="0" destOrd="0" presId="urn:microsoft.com/office/officeart/2005/8/layout/bProcess4"/>
    <dgm:cxn modelId="{66266413-5C9E-4BF5-A61F-80E4C756D1CE}" type="presOf" srcId="{DD94DE18-254B-477E-9746-317353DBACF1}" destId="{ABDAFF2E-591B-47AA-BDE0-EE6F54BC8C73}" srcOrd="0" destOrd="0" presId="urn:microsoft.com/office/officeart/2005/8/layout/bProcess4"/>
    <dgm:cxn modelId="{5D459F46-8572-4451-9266-D62EFA0A754F}" srcId="{72E87D9F-7A8A-4314-82F9-3CCD4CE0546C}" destId="{EC25EC31-452F-489D-8798-1251FC89CDF0}" srcOrd="10" destOrd="0" parTransId="{43141E2B-EC51-4158-A28E-F0B9C5191BC4}" sibTransId="{60AE86D6-F06A-40F2-803F-55901FFCB108}"/>
    <dgm:cxn modelId="{10DF679D-3F3D-4E4E-BA4D-232FCD550E02}" type="presOf" srcId="{66D9535C-E659-40E7-AEA2-093E553CFD27}" destId="{8AD82929-C8B7-4B67-BC48-77754C1C0A30}" srcOrd="0" destOrd="0" presId="urn:microsoft.com/office/officeart/2005/8/layout/bProcess4"/>
    <dgm:cxn modelId="{B610204D-B577-4C00-AA72-B6C5FB477B3E}" type="presOf" srcId="{60AE86D6-F06A-40F2-803F-55901FFCB108}" destId="{90D695D7-34B1-41D6-AD33-0B93803CDB62}" srcOrd="0" destOrd="0" presId="urn:microsoft.com/office/officeart/2005/8/layout/bProcess4"/>
    <dgm:cxn modelId="{AC9D6BC9-9378-4739-B485-F7B31CC8A85A}" type="presOf" srcId="{A975861A-8598-4D99-BD22-30EFF4DCBAAF}" destId="{3E40B8DB-BAD7-4846-8069-CDC1FF801B02}" srcOrd="0" destOrd="0" presId="urn:microsoft.com/office/officeart/2005/8/layout/bProcess4"/>
    <dgm:cxn modelId="{6EB999B9-8F01-428D-9309-4E3366B2FCD9}" type="presOf" srcId="{DA7611E5-6A30-4932-AA4A-2E940AAA0F9D}" destId="{C38DD2EC-2B1A-409C-81A0-58F17C4EF18C}" srcOrd="0" destOrd="0" presId="urn:microsoft.com/office/officeart/2005/8/layout/bProcess4"/>
    <dgm:cxn modelId="{24CF42B0-F755-4955-99F4-9ACD48212055}" type="presOf" srcId="{539C496B-40C8-48F2-90BF-F65A59FA0DC7}" destId="{5A21C8D6-ADE8-46C3-95A2-60927A97F8D1}" srcOrd="0" destOrd="0" presId="urn:microsoft.com/office/officeart/2005/8/layout/bProcess4"/>
    <dgm:cxn modelId="{E18A5B46-3E47-40DA-9D18-CE7400737CB4}" type="presOf" srcId="{8A5C698E-0F68-41DC-8020-11DA056DC0EE}" destId="{A97D6138-B15A-4494-A6E5-29A24C73C97D}" srcOrd="0" destOrd="0" presId="urn:microsoft.com/office/officeart/2005/8/layout/bProcess4"/>
    <dgm:cxn modelId="{253730EB-16FB-40AC-A16D-F2AF2A65893A}" srcId="{72E87D9F-7A8A-4314-82F9-3CCD4CE0546C}" destId="{9CC21B94-BEAE-4029-AF96-9F4E0C88A4E6}" srcOrd="4" destOrd="0" parTransId="{9010C9FD-77D7-473B-A71E-D5611275FB2E}" sibTransId="{F599BB57-7521-491B-9453-AB600081068F}"/>
    <dgm:cxn modelId="{2CEF6394-E6C3-477A-AE09-8762C08D3D3D}" type="presParOf" srcId="{8FAA6773-6DEB-4019-AD20-D3C2DCD4FCC0}" destId="{2B0F83C5-D2A7-4EA0-B3FA-3076344328E4}" srcOrd="0" destOrd="0" presId="urn:microsoft.com/office/officeart/2005/8/layout/bProcess4"/>
    <dgm:cxn modelId="{F672C73B-FF37-4843-88AB-78FBE2A756C8}" type="presParOf" srcId="{2B0F83C5-D2A7-4EA0-B3FA-3076344328E4}" destId="{DFD214A4-493F-46F3-8E32-955D178E6D4F}" srcOrd="0" destOrd="0" presId="urn:microsoft.com/office/officeart/2005/8/layout/bProcess4"/>
    <dgm:cxn modelId="{BB675D33-F5AE-47B9-967F-0FB3C26D9E7C}" type="presParOf" srcId="{2B0F83C5-D2A7-4EA0-B3FA-3076344328E4}" destId="{ABDAFF2E-591B-47AA-BDE0-EE6F54BC8C73}" srcOrd="1" destOrd="0" presId="urn:microsoft.com/office/officeart/2005/8/layout/bProcess4"/>
    <dgm:cxn modelId="{4666FFF3-1C5B-4FAF-AF83-7AB48E8FC092}" type="presParOf" srcId="{8FAA6773-6DEB-4019-AD20-D3C2DCD4FCC0}" destId="{5BD12316-3DA0-474D-95D3-543FC984BD33}" srcOrd="1" destOrd="0" presId="urn:microsoft.com/office/officeart/2005/8/layout/bProcess4"/>
    <dgm:cxn modelId="{778C63DF-F615-4FEA-AD16-2D384D6DD582}" type="presParOf" srcId="{8FAA6773-6DEB-4019-AD20-D3C2DCD4FCC0}" destId="{1E9BFCA0-2969-4331-9F61-CF25AFB5798A}" srcOrd="2" destOrd="0" presId="urn:microsoft.com/office/officeart/2005/8/layout/bProcess4"/>
    <dgm:cxn modelId="{6336D045-301F-436A-A73A-059261C364E5}" type="presParOf" srcId="{1E9BFCA0-2969-4331-9F61-CF25AFB5798A}" destId="{4AFDB197-D139-48B2-9F89-BC17D37A3C52}" srcOrd="0" destOrd="0" presId="urn:microsoft.com/office/officeart/2005/8/layout/bProcess4"/>
    <dgm:cxn modelId="{9E63AF98-ED55-4535-A451-3B01C48F010E}" type="presParOf" srcId="{1E9BFCA0-2969-4331-9F61-CF25AFB5798A}" destId="{5A21C8D6-ADE8-46C3-95A2-60927A97F8D1}" srcOrd="1" destOrd="0" presId="urn:microsoft.com/office/officeart/2005/8/layout/bProcess4"/>
    <dgm:cxn modelId="{25DC7AA9-628C-47E0-8C56-B817A21E2BEA}" type="presParOf" srcId="{8FAA6773-6DEB-4019-AD20-D3C2DCD4FCC0}" destId="{5AC62916-953D-4226-B4FA-9B858B59D5B2}" srcOrd="3" destOrd="0" presId="urn:microsoft.com/office/officeart/2005/8/layout/bProcess4"/>
    <dgm:cxn modelId="{8F152A91-2751-4940-9F96-054D349B8122}" type="presParOf" srcId="{8FAA6773-6DEB-4019-AD20-D3C2DCD4FCC0}" destId="{31900C1C-886F-4A91-99DA-E2F1590885B0}" srcOrd="4" destOrd="0" presId="urn:microsoft.com/office/officeart/2005/8/layout/bProcess4"/>
    <dgm:cxn modelId="{632C308F-4EE9-45D2-82A8-84922D0CC008}" type="presParOf" srcId="{31900C1C-886F-4A91-99DA-E2F1590885B0}" destId="{75A46D95-1238-4326-86C1-3477460281D4}" srcOrd="0" destOrd="0" presId="urn:microsoft.com/office/officeart/2005/8/layout/bProcess4"/>
    <dgm:cxn modelId="{E9DEA10D-C10A-48C6-930E-6A6CAC3A7CE4}" type="presParOf" srcId="{31900C1C-886F-4A91-99DA-E2F1590885B0}" destId="{1644A2B4-C623-4907-8529-91E058E02C73}" srcOrd="1" destOrd="0" presId="urn:microsoft.com/office/officeart/2005/8/layout/bProcess4"/>
    <dgm:cxn modelId="{F26BEE6D-7C01-440D-92F4-D00279644329}" type="presParOf" srcId="{8FAA6773-6DEB-4019-AD20-D3C2DCD4FCC0}" destId="{C22DD336-27DD-4255-B92A-00F7D436396F}" srcOrd="5" destOrd="0" presId="urn:microsoft.com/office/officeart/2005/8/layout/bProcess4"/>
    <dgm:cxn modelId="{186B487D-476B-4177-8BDA-1A9B7DAED2E2}" type="presParOf" srcId="{8FAA6773-6DEB-4019-AD20-D3C2DCD4FCC0}" destId="{78D65B84-BF7E-4AAA-AF23-E4A4FD3DB53A}" srcOrd="6" destOrd="0" presId="urn:microsoft.com/office/officeart/2005/8/layout/bProcess4"/>
    <dgm:cxn modelId="{6D9D740E-C19F-424E-A741-948D038EEA8F}" type="presParOf" srcId="{78D65B84-BF7E-4AAA-AF23-E4A4FD3DB53A}" destId="{50675DC7-4B74-440C-A21C-C6C73A187F8B}" srcOrd="0" destOrd="0" presId="urn:microsoft.com/office/officeart/2005/8/layout/bProcess4"/>
    <dgm:cxn modelId="{118FA259-B51F-42C3-B4D1-0673D2990D24}" type="presParOf" srcId="{78D65B84-BF7E-4AAA-AF23-E4A4FD3DB53A}" destId="{FBD5AE26-A3AF-4359-A216-5DC2820CDFE5}" srcOrd="1" destOrd="0" presId="urn:microsoft.com/office/officeart/2005/8/layout/bProcess4"/>
    <dgm:cxn modelId="{06C9B1D2-2121-4580-9AA3-E2833AF6EEB7}" type="presParOf" srcId="{8FAA6773-6DEB-4019-AD20-D3C2DCD4FCC0}" destId="{65417C73-F392-486E-81C5-CF5128AE2281}" srcOrd="7" destOrd="0" presId="urn:microsoft.com/office/officeart/2005/8/layout/bProcess4"/>
    <dgm:cxn modelId="{C5DD1803-1784-47FD-9752-6DF8B51DBFB6}" type="presParOf" srcId="{8FAA6773-6DEB-4019-AD20-D3C2DCD4FCC0}" destId="{7989EE7D-53F8-45F2-B4A2-C28A8A4FDB65}" srcOrd="8" destOrd="0" presId="urn:microsoft.com/office/officeart/2005/8/layout/bProcess4"/>
    <dgm:cxn modelId="{1F575D3F-C009-4868-B923-F58B6154E142}" type="presParOf" srcId="{7989EE7D-53F8-45F2-B4A2-C28A8A4FDB65}" destId="{708A6692-68B4-4DF3-8970-CB48EF550D53}" srcOrd="0" destOrd="0" presId="urn:microsoft.com/office/officeart/2005/8/layout/bProcess4"/>
    <dgm:cxn modelId="{83609383-F058-40A2-9E20-2C534B52A26A}" type="presParOf" srcId="{7989EE7D-53F8-45F2-B4A2-C28A8A4FDB65}" destId="{19CC61EC-9DEB-47F6-8A1B-B2489389747E}" srcOrd="1" destOrd="0" presId="urn:microsoft.com/office/officeart/2005/8/layout/bProcess4"/>
    <dgm:cxn modelId="{62FC21E5-A800-4D0A-A7CD-5D030A98230F}" type="presParOf" srcId="{8FAA6773-6DEB-4019-AD20-D3C2DCD4FCC0}" destId="{23D1019F-3FF5-44BA-BCBF-193E2C4143DF}" srcOrd="9" destOrd="0" presId="urn:microsoft.com/office/officeart/2005/8/layout/bProcess4"/>
    <dgm:cxn modelId="{781A04F7-6AFA-4898-8153-43F5BBD18509}" type="presParOf" srcId="{8FAA6773-6DEB-4019-AD20-D3C2DCD4FCC0}" destId="{A605FF2D-76FB-442C-8288-7F21ABC59493}" srcOrd="10" destOrd="0" presId="urn:microsoft.com/office/officeart/2005/8/layout/bProcess4"/>
    <dgm:cxn modelId="{B134F1C7-C2BA-4FA6-ACF4-5557FD39244A}" type="presParOf" srcId="{A605FF2D-76FB-442C-8288-7F21ABC59493}" destId="{6DD0646A-D616-4FCE-9EC3-3EF352E8F6A1}" srcOrd="0" destOrd="0" presId="urn:microsoft.com/office/officeart/2005/8/layout/bProcess4"/>
    <dgm:cxn modelId="{33997D45-91C9-42CB-B1F1-E49096473DD9}" type="presParOf" srcId="{A605FF2D-76FB-442C-8288-7F21ABC59493}" destId="{7799CF76-5A37-4E8A-9613-BB3506E8208F}" srcOrd="1" destOrd="0" presId="urn:microsoft.com/office/officeart/2005/8/layout/bProcess4"/>
    <dgm:cxn modelId="{FEFA64FF-9930-4CD5-AA50-00B92D362911}" type="presParOf" srcId="{8FAA6773-6DEB-4019-AD20-D3C2DCD4FCC0}" destId="{8AD82929-C8B7-4B67-BC48-77754C1C0A30}" srcOrd="11" destOrd="0" presId="urn:microsoft.com/office/officeart/2005/8/layout/bProcess4"/>
    <dgm:cxn modelId="{C6718CA9-3408-4ED2-ABD5-C79790100B51}" type="presParOf" srcId="{8FAA6773-6DEB-4019-AD20-D3C2DCD4FCC0}" destId="{D0C76757-A379-418D-AFA8-B3399B957F18}" srcOrd="12" destOrd="0" presId="urn:microsoft.com/office/officeart/2005/8/layout/bProcess4"/>
    <dgm:cxn modelId="{E2F28C66-221C-4DF1-8962-4A31D550BA83}" type="presParOf" srcId="{D0C76757-A379-418D-AFA8-B3399B957F18}" destId="{9684D949-CA2E-4D93-BFE9-46D42F1936C1}" srcOrd="0" destOrd="0" presId="urn:microsoft.com/office/officeart/2005/8/layout/bProcess4"/>
    <dgm:cxn modelId="{C0AADA23-1F29-46EA-A8CB-FD97272462E9}" type="presParOf" srcId="{D0C76757-A379-418D-AFA8-B3399B957F18}" destId="{3C2C74DB-6C3A-4BF4-8347-432F8DD5650D}" srcOrd="1" destOrd="0" presId="urn:microsoft.com/office/officeart/2005/8/layout/bProcess4"/>
    <dgm:cxn modelId="{4C3F69D5-3581-4DEB-BE42-E83FFEBA7CD9}" type="presParOf" srcId="{8FAA6773-6DEB-4019-AD20-D3C2DCD4FCC0}" destId="{C38DD2EC-2B1A-409C-81A0-58F17C4EF18C}" srcOrd="13" destOrd="0" presId="urn:microsoft.com/office/officeart/2005/8/layout/bProcess4"/>
    <dgm:cxn modelId="{77890F78-3FE9-41AB-81EF-D5239DB33772}" type="presParOf" srcId="{8FAA6773-6DEB-4019-AD20-D3C2DCD4FCC0}" destId="{AC78DCB8-1BDC-4CA0-ADB9-154ED286285A}" srcOrd="14" destOrd="0" presId="urn:microsoft.com/office/officeart/2005/8/layout/bProcess4"/>
    <dgm:cxn modelId="{0A911A79-5857-43C0-82F2-A5DC70B469AC}" type="presParOf" srcId="{AC78DCB8-1BDC-4CA0-ADB9-154ED286285A}" destId="{3622FF22-7330-4EE2-96FC-EE64A6EC9F90}" srcOrd="0" destOrd="0" presId="urn:microsoft.com/office/officeart/2005/8/layout/bProcess4"/>
    <dgm:cxn modelId="{D48F2832-F9F5-4AFC-B686-4222A9C7D7F1}" type="presParOf" srcId="{AC78DCB8-1BDC-4CA0-ADB9-154ED286285A}" destId="{3E40B8DB-BAD7-4846-8069-CDC1FF801B02}" srcOrd="1" destOrd="0" presId="urn:microsoft.com/office/officeart/2005/8/layout/bProcess4"/>
    <dgm:cxn modelId="{1831127B-C274-4CD2-BB63-768BE33F0385}" type="presParOf" srcId="{8FAA6773-6DEB-4019-AD20-D3C2DCD4FCC0}" destId="{29D81F95-E095-4369-9ED9-F24E41B72EE1}" srcOrd="15" destOrd="0" presId="urn:microsoft.com/office/officeart/2005/8/layout/bProcess4"/>
    <dgm:cxn modelId="{BE1ADAF1-1A6E-4AC7-9C27-3F17FE19A057}" type="presParOf" srcId="{8FAA6773-6DEB-4019-AD20-D3C2DCD4FCC0}" destId="{EAE2A35D-8E4F-4E41-9362-B4127C21BD7B}" srcOrd="16" destOrd="0" presId="urn:microsoft.com/office/officeart/2005/8/layout/bProcess4"/>
    <dgm:cxn modelId="{79BDB719-8DAC-4861-849E-148504B6A322}" type="presParOf" srcId="{EAE2A35D-8E4F-4E41-9362-B4127C21BD7B}" destId="{FF2F91E3-4021-406A-87FB-3FABE40629AC}" srcOrd="0" destOrd="0" presId="urn:microsoft.com/office/officeart/2005/8/layout/bProcess4"/>
    <dgm:cxn modelId="{B0F3E879-D2CC-4ED3-BC33-3DA456567AE0}" type="presParOf" srcId="{EAE2A35D-8E4F-4E41-9362-B4127C21BD7B}" destId="{DD6ACA80-25B1-4E73-9A45-F9B2BEB64CF1}" srcOrd="1" destOrd="0" presId="urn:microsoft.com/office/officeart/2005/8/layout/bProcess4"/>
    <dgm:cxn modelId="{8C416C02-A1EC-4A20-9A2D-EEE978EFDF6D}" type="presParOf" srcId="{8FAA6773-6DEB-4019-AD20-D3C2DCD4FCC0}" destId="{EB06C243-879F-47E5-92B5-F8C9D1902BB8}" srcOrd="17" destOrd="0" presId="urn:microsoft.com/office/officeart/2005/8/layout/bProcess4"/>
    <dgm:cxn modelId="{B4A97F16-97FF-47D3-92AE-F7550AC7A93B}" type="presParOf" srcId="{8FAA6773-6DEB-4019-AD20-D3C2DCD4FCC0}" destId="{F9F8DA77-EC73-4161-BDAF-DCB05D342892}" srcOrd="18" destOrd="0" presId="urn:microsoft.com/office/officeart/2005/8/layout/bProcess4"/>
    <dgm:cxn modelId="{33AE5F79-FBE7-4453-98C4-7B89625FB18E}" type="presParOf" srcId="{F9F8DA77-EC73-4161-BDAF-DCB05D342892}" destId="{25E9E105-2497-477C-864A-09A3FA6A41F8}" srcOrd="0" destOrd="0" presId="urn:microsoft.com/office/officeart/2005/8/layout/bProcess4"/>
    <dgm:cxn modelId="{5DFCF81A-DA79-416B-BBFC-EBB271F0BA21}" type="presParOf" srcId="{F9F8DA77-EC73-4161-BDAF-DCB05D342892}" destId="{ACD266F8-0B7B-412D-A624-29F91E49CE34}" srcOrd="1" destOrd="0" presId="urn:microsoft.com/office/officeart/2005/8/layout/bProcess4"/>
    <dgm:cxn modelId="{C100B3F0-4ABA-4530-9F04-3D47782B3DD6}" type="presParOf" srcId="{8FAA6773-6DEB-4019-AD20-D3C2DCD4FCC0}" destId="{4FF533F4-FB2F-4872-A02C-C483ED094480}" srcOrd="19" destOrd="0" presId="urn:microsoft.com/office/officeart/2005/8/layout/bProcess4"/>
    <dgm:cxn modelId="{22449AC0-B0EF-488C-99E7-9DA5DB9C813D}" type="presParOf" srcId="{8FAA6773-6DEB-4019-AD20-D3C2DCD4FCC0}" destId="{4E5A54C7-13BC-4418-9A72-92871CD0D906}" srcOrd="20" destOrd="0" presId="urn:microsoft.com/office/officeart/2005/8/layout/bProcess4"/>
    <dgm:cxn modelId="{C8393ED5-C81E-4ACE-A63B-2C9243B1DB63}" type="presParOf" srcId="{4E5A54C7-13BC-4418-9A72-92871CD0D906}" destId="{A4BEDB76-D7BE-462C-944E-DFE4BFCD08D4}" srcOrd="0" destOrd="0" presId="urn:microsoft.com/office/officeart/2005/8/layout/bProcess4"/>
    <dgm:cxn modelId="{1632A588-C92C-4829-BE95-E93A779EC7B2}" type="presParOf" srcId="{4E5A54C7-13BC-4418-9A72-92871CD0D906}" destId="{F1FAD4AE-7A43-4806-93E5-62F742B660D5}" srcOrd="1" destOrd="0" presId="urn:microsoft.com/office/officeart/2005/8/layout/bProcess4"/>
    <dgm:cxn modelId="{C604C645-6D16-4F64-B223-20A9AF140B50}" type="presParOf" srcId="{8FAA6773-6DEB-4019-AD20-D3C2DCD4FCC0}" destId="{90D695D7-34B1-41D6-AD33-0B93803CDB62}" srcOrd="21" destOrd="0" presId="urn:microsoft.com/office/officeart/2005/8/layout/bProcess4"/>
    <dgm:cxn modelId="{88FC177F-4746-4D96-9BD0-FA83A00ABC7B}" type="presParOf" srcId="{8FAA6773-6DEB-4019-AD20-D3C2DCD4FCC0}" destId="{0BD49878-BD34-4E5C-BBB1-C02EC4A2BE42}" srcOrd="22" destOrd="0" presId="urn:microsoft.com/office/officeart/2005/8/layout/bProcess4"/>
    <dgm:cxn modelId="{9CE0C1C6-20A5-487A-A5C0-53E13E239EC6}" type="presParOf" srcId="{0BD49878-BD34-4E5C-BBB1-C02EC4A2BE42}" destId="{034B86BF-7BB1-4C7A-96B7-FA47927433F1}" srcOrd="0" destOrd="0" presId="urn:microsoft.com/office/officeart/2005/8/layout/bProcess4"/>
    <dgm:cxn modelId="{92D79360-BD8D-43DA-8519-451FD0CC4076}" type="presParOf" srcId="{0BD49878-BD34-4E5C-BBB1-C02EC4A2BE42}" destId="{A97D6138-B15A-4494-A6E5-29A24C73C97D}" srcOrd="1" destOrd="0" presId="urn:microsoft.com/office/officeart/2005/8/layout/bProcess4"/>
    <dgm:cxn modelId="{9DC76EC1-4316-48E4-860C-E43C4AAE91B9}" type="presParOf" srcId="{8FAA6773-6DEB-4019-AD20-D3C2DCD4FCC0}" destId="{C5CBB2A0-C1DC-4143-81C7-DC2E90434189}" srcOrd="23" destOrd="0" presId="urn:microsoft.com/office/officeart/2005/8/layout/bProcess4"/>
    <dgm:cxn modelId="{D06E826F-7BCE-4326-8082-D7BA982D0733}" type="presParOf" srcId="{8FAA6773-6DEB-4019-AD20-D3C2DCD4FCC0}" destId="{EF252B22-C8D0-4E78-AA1B-8915F3D5E963}" srcOrd="24" destOrd="0" presId="urn:microsoft.com/office/officeart/2005/8/layout/bProcess4"/>
    <dgm:cxn modelId="{46AFB687-E71E-4D92-B8CE-41D21BF6327A}" type="presParOf" srcId="{EF252B22-C8D0-4E78-AA1B-8915F3D5E963}" destId="{08FE314E-8113-462B-AA32-444617360935}" srcOrd="0" destOrd="0" presId="urn:microsoft.com/office/officeart/2005/8/layout/bProcess4"/>
    <dgm:cxn modelId="{CF14F8A8-12F8-457E-9235-C48EFE372C79}" type="presParOf" srcId="{EF252B22-C8D0-4E78-AA1B-8915F3D5E963}" destId="{ED54E1A6-442A-4BA7-AB2E-E07C388D5EFF}"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1CC040-8823-4327-8470-64E131A31829}"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A3BE5D18-94D8-444D-8177-680CCC3E5EC4}">
      <dgm:prSet phldrT="[Text]"/>
      <dgm:spPr/>
      <dgm:t>
        <a:bodyPr/>
        <a:lstStyle/>
        <a:p>
          <a:r>
            <a:rPr lang="en-US" dirty="0" smtClean="0"/>
            <a:t>153</a:t>
          </a:r>
          <a:endParaRPr lang="en-US" dirty="0"/>
        </a:p>
      </dgm:t>
    </dgm:pt>
    <dgm:pt modelId="{BF5A0756-2F1B-43F2-B850-EF79CE485A99}" type="parTrans" cxnId="{F7F57F63-363D-4ED8-8D7B-2DD45934ABD4}">
      <dgm:prSet/>
      <dgm:spPr/>
      <dgm:t>
        <a:bodyPr/>
        <a:lstStyle/>
        <a:p>
          <a:endParaRPr lang="en-US"/>
        </a:p>
      </dgm:t>
    </dgm:pt>
    <dgm:pt modelId="{9C74E468-9841-4E73-B8F9-A83E9FA58535}" type="sibTrans" cxnId="{F7F57F63-363D-4ED8-8D7B-2DD45934ABD4}">
      <dgm:prSet/>
      <dgm:spPr/>
      <dgm:t>
        <a:bodyPr/>
        <a:lstStyle/>
        <a:p>
          <a:endParaRPr lang="en-US"/>
        </a:p>
      </dgm:t>
    </dgm:pt>
    <dgm:pt modelId="{14C52151-1E9B-4498-99B8-098777DD2064}">
      <dgm:prSet phldrT="[Text]"/>
      <dgm:spPr/>
      <dgm:t>
        <a:bodyPr/>
        <a:lstStyle/>
        <a:p>
          <a:r>
            <a:rPr lang="en-US" b="0" dirty="0" smtClean="0"/>
            <a:t>Articles</a:t>
          </a:r>
          <a:endParaRPr lang="en-US" dirty="0"/>
        </a:p>
      </dgm:t>
    </dgm:pt>
    <dgm:pt modelId="{AA5F0A4E-D996-463A-A274-2B982F781F96}" type="parTrans" cxnId="{EAF6B985-3F50-44F9-A640-1EA3641AB1F4}">
      <dgm:prSet/>
      <dgm:spPr/>
      <dgm:t>
        <a:bodyPr/>
        <a:lstStyle/>
        <a:p>
          <a:endParaRPr lang="en-US"/>
        </a:p>
      </dgm:t>
    </dgm:pt>
    <dgm:pt modelId="{9C64A005-5213-4825-9B80-B0827B20CA8B}" type="sibTrans" cxnId="{EAF6B985-3F50-44F9-A640-1EA3641AB1F4}">
      <dgm:prSet/>
      <dgm:spPr/>
      <dgm:t>
        <a:bodyPr/>
        <a:lstStyle/>
        <a:p>
          <a:endParaRPr lang="en-US"/>
        </a:p>
      </dgm:t>
    </dgm:pt>
    <dgm:pt modelId="{7F27F829-B136-4EDF-9A68-DC4A49D6ED74}">
      <dgm:prSet phldrT="[Text]"/>
      <dgm:spPr/>
      <dgm:t>
        <a:bodyPr/>
        <a:lstStyle/>
        <a:p>
          <a:r>
            <a:rPr lang="en-US" b="0" dirty="0" smtClean="0"/>
            <a:t>11</a:t>
          </a:r>
          <a:endParaRPr lang="en-US" dirty="0"/>
        </a:p>
      </dgm:t>
    </dgm:pt>
    <dgm:pt modelId="{226A678A-F278-470B-A7C8-BE790E0D5D16}" type="parTrans" cxnId="{1C2AF3EC-7314-401A-B2E9-E2A40A126E37}">
      <dgm:prSet/>
      <dgm:spPr/>
      <dgm:t>
        <a:bodyPr/>
        <a:lstStyle/>
        <a:p>
          <a:endParaRPr lang="en-US"/>
        </a:p>
      </dgm:t>
    </dgm:pt>
    <dgm:pt modelId="{43D4E25E-B6CB-44C5-BA39-DB3042C2ECE3}" type="sibTrans" cxnId="{1C2AF3EC-7314-401A-B2E9-E2A40A126E37}">
      <dgm:prSet/>
      <dgm:spPr/>
      <dgm:t>
        <a:bodyPr/>
        <a:lstStyle/>
        <a:p>
          <a:endParaRPr lang="en-US"/>
        </a:p>
      </dgm:t>
    </dgm:pt>
    <dgm:pt modelId="{0A6DF81D-CF7E-4910-AAE1-54CF282EAE2C}">
      <dgm:prSet phldrT="[Text]"/>
      <dgm:spPr/>
      <dgm:t>
        <a:bodyPr/>
        <a:lstStyle/>
        <a:p>
          <a:r>
            <a:rPr lang="en-US" b="0" dirty="0" smtClean="0"/>
            <a:t>Parts</a:t>
          </a:r>
          <a:endParaRPr lang="en-US" dirty="0"/>
        </a:p>
      </dgm:t>
    </dgm:pt>
    <dgm:pt modelId="{D89DB2F6-C4F8-4057-A0CA-5A1F38C3224A}" type="parTrans" cxnId="{961C6C38-7B49-481D-8768-D9098FAAFDDD}">
      <dgm:prSet/>
      <dgm:spPr/>
      <dgm:t>
        <a:bodyPr/>
        <a:lstStyle/>
        <a:p>
          <a:endParaRPr lang="en-US"/>
        </a:p>
      </dgm:t>
    </dgm:pt>
    <dgm:pt modelId="{5D8DF2D8-53F3-433A-8352-B65407DDD9F8}" type="sibTrans" cxnId="{961C6C38-7B49-481D-8768-D9098FAAFDDD}">
      <dgm:prSet/>
      <dgm:spPr/>
      <dgm:t>
        <a:bodyPr/>
        <a:lstStyle/>
        <a:p>
          <a:endParaRPr lang="en-US"/>
        </a:p>
      </dgm:t>
    </dgm:pt>
    <dgm:pt modelId="{FE1D4C1A-6C61-4F3D-A9AB-C64BDEAB1B2F}">
      <dgm:prSet phldrT="[Text]"/>
      <dgm:spPr/>
      <dgm:t>
        <a:bodyPr/>
        <a:lstStyle/>
        <a:p>
          <a:r>
            <a:rPr lang="en-US" smtClean="0"/>
            <a:t>7</a:t>
          </a:r>
          <a:endParaRPr lang="en-US" dirty="0"/>
        </a:p>
      </dgm:t>
    </dgm:pt>
    <dgm:pt modelId="{6858A4FF-E252-494C-B1DC-B3E83AC14926}" type="parTrans" cxnId="{E2153766-611A-45A3-911F-FAA63983B4CF}">
      <dgm:prSet/>
      <dgm:spPr/>
      <dgm:t>
        <a:bodyPr/>
        <a:lstStyle/>
        <a:p>
          <a:endParaRPr lang="en-US"/>
        </a:p>
      </dgm:t>
    </dgm:pt>
    <dgm:pt modelId="{727B4E97-D11B-4B01-AC91-580F9BFAAB9D}" type="sibTrans" cxnId="{E2153766-611A-45A3-911F-FAA63983B4CF}">
      <dgm:prSet/>
      <dgm:spPr/>
      <dgm:t>
        <a:bodyPr/>
        <a:lstStyle/>
        <a:p>
          <a:endParaRPr lang="en-US"/>
        </a:p>
      </dgm:t>
    </dgm:pt>
    <dgm:pt modelId="{D4599FB9-7F98-45B4-A011-3F171A340319}">
      <dgm:prSet phldrT="[Text]"/>
      <dgm:spPr/>
      <dgm:t>
        <a:bodyPr/>
        <a:lstStyle/>
        <a:p>
          <a:r>
            <a:rPr lang="en-US" b="0" dirty="0" smtClean="0"/>
            <a:t>Schedules</a:t>
          </a:r>
          <a:endParaRPr lang="en-US" dirty="0"/>
        </a:p>
      </dgm:t>
    </dgm:pt>
    <dgm:pt modelId="{81B6140A-D671-4310-BA5D-E22EDF6D29FE}" type="parTrans" cxnId="{910832D4-53BB-4093-B9A7-03CDB7177307}">
      <dgm:prSet/>
      <dgm:spPr/>
      <dgm:t>
        <a:bodyPr/>
        <a:lstStyle/>
        <a:p>
          <a:endParaRPr lang="en-US"/>
        </a:p>
      </dgm:t>
    </dgm:pt>
    <dgm:pt modelId="{358DD19C-2BD2-44A1-88F7-5EC25CA1A815}" type="sibTrans" cxnId="{910832D4-53BB-4093-B9A7-03CDB7177307}">
      <dgm:prSet/>
      <dgm:spPr/>
      <dgm:t>
        <a:bodyPr/>
        <a:lstStyle/>
        <a:p>
          <a:endParaRPr lang="en-US"/>
        </a:p>
      </dgm:t>
    </dgm:pt>
    <dgm:pt modelId="{46557407-319C-4B7B-A8D6-58EB8ECF7621}">
      <dgm:prSet phldrT="[Text]"/>
      <dgm:spPr/>
      <dgm:t>
        <a:bodyPr/>
        <a:lstStyle/>
        <a:p>
          <a:endParaRPr lang="en-US" dirty="0"/>
        </a:p>
      </dgm:t>
    </dgm:pt>
    <dgm:pt modelId="{12FF2DBD-48DD-4C2E-92E3-A6FFA20E6E3B}" type="parTrans" cxnId="{0FF3866C-20D8-478D-8590-5878FD1E7B64}">
      <dgm:prSet/>
      <dgm:spPr/>
      <dgm:t>
        <a:bodyPr/>
        <a:lstStyle/>
        <a:p>
          <a:endParaRPr lang="en-US"/>
        </a:p>
      </dgm:t>
    </dgm:pt>
    <dgm:pt modelId="{A7DB5BC7-105C-42C9-9289-00E5A22F6AE8}" type="sibTrans" cxnId="{0FF3866C-20D8-478D-8590-5878FD1E7B64}">
      <dgm:prSet/>
      <dgm:spPr/>
      <dgm:t>
        <a:bodyPr/>
        <a:lstStyle/>
        <a:p>
          <a:endParaRPr lang="en-US"/>
        </a:p>
      </dgm:t>
    </dgm:pt>
    <dgm:pt modelId="{47348770-05C5-4C0E-9FB5-033E2C31643A}" type="pres">
      <dgm:prSet presAssocID="{0F1CC040-8823-4327-8470-64E131A31829}" presName="rootnode" presStyleCnt="0">
        <dgm:presLayoutVars>
          <dgm:chMax/>
          <dgm:chPref/>
          <dgm:dir/>
          <dgm:animLvl val="lvl"/>
        </dgm:presLayoutVars>
      </dgm:prSet>
      <dgm:spPr/>
      <dgm:t>
        <a:bodyPr/>
        <a:lstStyle/>
        <a:p>
          <a:endParaRPr lang="en-US"/>
        </a:p>
      </dgm:t>
    </dgm:pt>
    <dgm:pt modelId="{29A93232-FB84-4483-980E-487C2112739E}" type="pres">
      <dgm:prSet presAssocID="{A3BE5D18-94D8-444D-8177-680CCC3E5EC4}" presName="composite" presStyleCnt="0"/>
      <dgm:spPr/>
    </dgm:pt>
    <dgm:pt modelId="{B2AFE3EA-F0C6-4E9B-A1AE-C9E947D95C06}" type="pres">
      <dgm:prSet presAssocID="{A3BE5D18-94D8-444D-8177-680CCC3E5EC4}" presName="bentUpArrow1" presStyleLbl="alignImgPlace1" presStyleIdx="0" presStyleCnt="2"/>
      <dgm:spPr/>
    </dgm:pt>
    <dgm:pt modelId="{7341DB39-CEEF-4AAC-86A6-D7AC78A45D49}" type="pres">
      <dgm:prSet presAssocID="{A3BE5D18-94D8-444D-8177-680CCC3E5EC4}" presName="ParentText" presStyleLbl="node1" presStyleIdx="0" presStyleCnt="3">
        <dgm:presLayoutVars>
          <dgm:chMax val="1"/>
          <dgm:chPref val="1"/>
          <dgm:bulletEnabled val="1"/>
        </dgm:presLayoutVars>
      </dgm:prSet>
      <dgm:spPr/>
      <dgm:t>
        <a:bodyPr/>
        <a:lstStyle/>
        <a:p>
          <a:endParaRPr lang="en-US"/>
        </a:p>
      </dgm:t>
    </dgm:pt>
    <dgm:pt modelId="{D72B2FC4-B385-4EC2-BFFB-56D3E7E9BD7D}" type="pres">
      <dgm:prSet presAssocID="{A3BE5D18-94D8-444D-8177-680CCC3E5EC4}" presName="ChildText" presStyleLbl="revTx" presStyleIdx="0" presStyleCnt="3">
        <dgm:presLayoutVars>
          <dgm:chMax val="0"/>
          <dgm:chPref val="0"/>
          <dgm:bulletEnabled val="1"/>
        </dgm:presLayoutVars>
      </dgm:prSet>
      <dgm:spPr/>
      <dgm:t>
        <a:bodyPr/>
        <a:lstStyle/>
        <a:p>
          <a:endParaRPr lang="en-US"/>
        </a:p>
      </dgm:t>
    </dgm:pt>
    <dgm:pt modelId="{1D58B196-B55E-4908-8ABC-A41165CBA9E6}" type="pres">
      <dgm:prSet presAssocID="{9C74E468-9841-4E73-B8F9-A83E9FA58535}" presName="sibTrans" presStyleCnt="0"/>
      <dgm:spPr/>
    </dgm:pt>
    <dgm:pt modelId="{056E65CB-7229-4618-9BD0-91155BA6591C}" type="pres">
      <dgm:prSet presAssocID="{7F27F829-B136-4EDF-9A68-DC4A49D6ED74}" presName="composite" presStyleCnt="0"/>
      <dgm:spPr/>
    </dgm:pt>
    <dgm:pt modelId="{4D3CFC0A-A80B-4BB1-9182-A61436B6D66A}" type="pres">
      <dgm:prSet presAssocID="{7F27F829-B136-4EDF-9A68-DC4A49D6ED74}" presName="bentUpArrow1" presStyleLbl="alignImgPlace1" presStyleIdx="1" presStyleCnt="2"/>
      <dgm:spPr/>
    </dgm:pt>
    <dgm:pt modelId="{C4923ABB-81F7-48D1-A7A8-D6E74E56E13B}" type="pres">
      <dgm:prSet presAssocID="{7F27F829-B136-4EDF-9A68-DC4A49D6ED74}" presName="ParentText" presStyleLbl="node1" presStyleIdx="1" presStyleCnt="3">
        <dgm:presLayoutVars>
          <dgm:chMax val="1"/>
          <dgm:chPref val="1"/>
          <dgm:bulletEnabled val="1"/>
        </dgm:presLayoutVars>
      </dgm:prSet>
      <dgm:spPr/>
      <dgm:t>
        <a:bodyPr/>
        <a:lstStyle/>
        <a:p>
          <a:endParaRPr lang="en-US"/>
        </a:p>
      </dgm:t>
    </dgm:pt>
    <dgm:pt modelId="{BC24826B-F64D-4CF8-BD63-F880D350ED9B}" type="pres">
      <dgm:prSet presAssocID="{7F27F829-B136-4EDF-9A68-DC4A49D6ED74}" presName="ChildText" presStyleLbl="revTx" presStyleIdx="1" presStyleCnt="3">
        <dgm:presLayoutVars>
          <dgm:chMax val="0"/>
          <dgm:chPref val="0"/>
          <dgm:bulletEnabled val="1"/>
        </dgm:presLayoutVars>
      </dgm:prSet>
      <dgm:spPr/>
      <dgm:t>
        <a:bodyPr/>
        <a:lstStyle/>
        <a:p>
          <a:endParaRPr lang="en-US"/>
        </a:p>
      </dgm:t>
    </dgm:pt>
    <dgm:pt modelId="{F29A7E03-C881-448F-9E99-963089570584}" type="pres">
      <dgm:prSet presAssocID="{43D4E25E-B6CB-44C5-BA39-DB3042C2ECE3}" presName="sibTrans" presStyleCnt="0"/>
      <dgm:spPr/>
    </dgm:pt>
    <dgm:pt modelId="{87A6A551-84C1-4C43-BC3E-02A07C7DF263}" type="pres">
      <dgm:prSet presAssocID="{FE1D4C1A-6C61-4F3D-A9AB-C64BDEAB1B2F}" presName="composite" presStyleCnt="0"/>
      <dgm:spPr/>
    </dgm:pt>
    <dgm:pt modelId="{D8A1CB39-E4A2-447C-8D3C-0DC1CBF67085}" type="pres">
      <dgm:prSet presAssocID="{FE1D4C1A-6C61-4F3D-A9AB-C64BDEAB1B2F}" presName="ParentText" presStyleLbl="node1" presStyleIdx="2" presStyleCnt="3">
        <dgm:presLayoutVars>
          <dgm:chMax val="1"/>
          <dgm:chPref val="1"/>
          <dgm:bulletEnabled val="1"/>
        </dgm:presLayoutVars>
      </dgm:prSet>
      <dgm:spPr/>
      <dgm:t>
        <a:bodyPr/>
        <a:lstStyle/>
        <a:p>
          <a:endParaRPr lang="en-US"/>
        </a:p>
      </dgm:t>
    </dgm:pt>
    <dgm:pt modelId="{C50C05DD-728B-42EE-986F-AC52BB49A88A}" type="pres">
      <dgm:prSet presAssocID="{FE1D4C1A-6C61-4F3D-A9AB-C64BDEAB1B2F}" presName="FinalChildText" presStyleLbl="revTx" presStyleIdx="2" presStyleCnt="3">
        <dgm:presLayoutVars>
          <dgm:chMax val="0"/>
          <dgm:chPref val="0"/>
          <dgm:bulletEnabled val="1"/>
        </dgm:presLayoutVars>
      </dgm:prSet>
      <dgm:spPr/>
      <dgm:t>
        <a:bodyPr/>
        <a:lstStyle/>
        <a:p>
          <a:endParaRPr lang="en-US"/>
        </a:p>
      </dgm:t>
    </dgm:pt>
  </dgm:ptLst>
  <dgm:cxnLst>
    <dgm:cxn modelId="{C5C2F09F-EAD7-4FD1-8C12-F8836067F2ED}" type="presOf" srcId="{A3BE5D18-94D8-444D-8177-680CCC3E5EC4}" destId="{7341DB39-CEEF-4AAC-86A6-D7AC78A45D49}" srcOrd="0" destOrd="0" presId="urn:microsoft.com/office/officeart/2005/8/layout/StepDownProcess"/>
    <dgm:cxn modelId="{E2153766-611A-45A3-911F-FAA63983B4CF}" srcId="{0F1CC040-8823-4327-8470-64E131A31829}" destId="{FE1D4C1A-6C61-4F3D-A9AB-C64BDEAB1B2F}" srcOrd="2" destOrd="0" parTransId="{6858A4FF-E252-494C-B1DC-B3E83AC14926}" sibTransId="{727B4E97-D11B-4B01-AC91-580F9BFAAB9D}"/>
    <dgm:cxn modelId="{8966E90C-CBD4-413E-B69A-163F3A8B9720}" type="presOf" srcId="{46557407-319C-4B7B-A8D6-58EB8ECF7621}" destId="{BC24826B-F64D-4CF8-BD63-F880D350ED9B}" srcOrd="0" destOrd="0" presId="urn:microsoft.com/office/officeart/2005/8/layout/StepDownProcess"/>
    <dgm:cxn modelId="{1C2AF3EC-7314-401A-B2E9-E2A40A126E37}" srcId="{0F1CC040-8823-4327-8470-64E131A31829}" destId="{7F27F829-B136-4EDF-9A68-DC4A49D6ED74}" srcOrd="1" destOrd="0" parTransId="{226A678A-F278-470B-A7C8-BE790E0D5D16}" sibTransId="{43D4E25E-B6CB-44C5-BA39-DB3042C2ECE3}"/>
    <dgm:cxn modelId="{910832D4-53BB-4093-B9A7-03CDB7177307}" srcId="{FE1D4C1A-6C61-4F3D-A9AB-C64BDEAB1B2F}" destId="{D4599FB9-7F98-45B4-A011-3F171A340319}" srcOrd="0" destOrd="0" parTransId="{81B6140A-D671-4310-BA5D-E22EDF6D29FE}" sibTransId="{358DD19C-2BD2-44A1-88F7-5EC25CA1A815}"/>
    <dgm:cxn modelId="{961C6C38-7B49-481D-8768-D9098FAAFDDD}" srcId="{7F27F829-B136-4EDF-9A68-DC4A49D6ED74}" destId="{0A6DF81D-CF7E-4910-AAE1-54CF282EAE2C}" srcOrd="1" destOrd="0" parTransId="{D89DB2F6-C4F8-4057-A0CA-5A1F38C3224A}" sibTransId="{5D8DF2D8-53F3-433A-8352-B65407DDD9F8}"/>
    <dgm:cxn modelId="{F7F57F63-363D-4ED8-8D7B-2DD45934ABD4}" srcId="{0F1CC040-8823-4327-8470-64E131A31829}" destId="{A3BE5D18-94D8-444D-8177-680CCC3E5EC4}" srcOrd="0" destOrd="0" parTransId="{BF5A0756-2F1B-43F2-B850-EF79CE485A99}" sibTransId="{9C74E468-9841-4E73-B8F9-A83E9FA58535}"/>
    <dgm:cxn modelId="{0FF3866C-20D8-478D-8590-5878FD1E7B64}" srcId="{7F27F829-B136-4EDF-9A68-DC4A49D6ED74}" destId="{46557407-319C-4B7B-A8D6-58EB8ECF7621}" srcOrd="0" destOrd="0" parTransId="{12FF2DBD-48DD-4C2E-92E3-A6FFA20E6E3B}" sibTransId="{A7DB5BC7-105C-42C9-9289-00E5A22F6AE8}"/>
    <dgm:cxn modelId="{4158FB8B-20F8-4B2D-AB20-64A3511B596A}" type="presOf" srcId="{FE1D4C1A-6C61-4F3D-A9AB-C64BDEAB1B2F}" destId="{D8A1CB39-E4A2-447C-8D3C-0DC1CBF67085}" srcOrd="0" destOrd="0" presId="urn:microsoft.com/office/officeart/2005/8/layout/StepDownProcess"/>
    <dgm:cxn modelId="{EAF6B985-3F50-44F9-A640-1EA3641AB1F4}" srcId="{A3BE5D18-94D8-444D-8177-680CCC3E5EC4}" destId="{14C52151-1E9B-4498-99B8-098777DD2064}" srcOrd="0" destOrd="0" parTransId="{AA5F0A4E-D996-463A-A274-2B982F781F96}" sibTransId="{9C64A005-5213-4825-9B80-B0827B20CA8B}"/>
    <dgm:cxn modelId="{9FC2FD9E-2F27-4055-B1CF-6BD26EA66D39}" type="presOf" srcId="{14C52151-1E9B-4498-99B8-098777DD2064}" destId="{D72B2FC4-B385-4EC2-BFFB-56D3E7E9BD7D}" srcOrd="0" destOrd="0" presId="urn:microsoft.com/office/officeart/2005/8/layout/StepDownProcess"/>
    <dgm:cxn modelId="{EF1F11F1-BB15-471A-9E12-40CB691A2B81}" type="presOf" srcId="{0A6DF81D-CF7E-4910-AAE1-54CF282EAE2C}" destId="{BC24826B-F64D-4CF8-BD63-F880D350ED9B}" srcOrd="0" destOrd="1" presId="urn:microsoft.com/office/officeart/2005/8/layout/StepDownProcess"/>
    <dgm:cxn modelId="{FD3C0FB7-F92C-4473-9717-0D8EB34B5658}" type="presOf" srcId="{0F1CC040-8823-4327-8470-64E131A31829}" destId="{47348770-05C5-4C0E-9FB5-033E2C31643A}" srcOrd="0" destOrd="0" presId="urn:microsoft.com/office/officeart/2005/8/layout/StepDownProcess"/>
    <dgm:cxn modelId="{3263A43B-3AD1-4B22-94B9-32B736A23BCE}" type="presOf" srcId="{7F27F829-B136-4EDF-9A68-DC4A49D6ED74}" destId="{C4923ABB-81F7-48D1-A7A8-D6E74E56E13B}" srcOrd="0" destOrd="0" presId="urn:microsoft.com/office/officeart/2005/8/layout/StepDownProcess"/>
    <dgm:cxn modelId="{1CA72041-E645-4BFC-86B2-0A2C9B3828C8}" type="presOf" srcId="{D4599FB9-7F98-45B4-A011-3F171A340319}" destId="{C50C05DD-728B-42EE-986F-AC52BB49A88A}" srcOrd="0" destOrd="0" presId="urn:microsoft.com/office/officeart/2005/8/layout/StepDownProcess"/>
    <dgm:cxn modelId="{19363CDE-03F8-4CFC-904C-9A86C471D595}" type="presParOf" srcId="{47348770-05C5-4C0E-9FB5-033E2C31643A}" destId="{29A93232-FB84-4483-980E-487C2112739E}" srcOrd="0" destOrd="0" presId="urn:microsoft.com/office/officeart/2005/8/layout/StepDownProcess"/>
    <dgm:cxn modelId="{CDB2CC52-E86D-4AB1-8587-356646E88A86}" type="presParOf" srcId="{29A93232-FB84-4483-980E-487C2112739E}" destId="{B2AFE3EA-F0C6-4E9B-A1AE-C9E947D95C06}" srcOrd="0" destOrd="0" presId="urn:microsoft.com/office/officeart/2005/8/layout/StepDownProcess"/>
    <dgm:cxn modelId="{DF88CD62-34CF-42E1-A5F2-28247E7747EC}" type="presParOf" srcId="{29A93232-FB84-4483-980E-487C2112739E}" destId="{7341DB39-CEEF-4AAC-86A6-D7AC78A45D49}" srcOrd="1" destOrd="0" presId="urn:microsoft.com/office/officeart/2005/8/layout/StepDownProcess"/>
    <dgm:cxn modelId="{9D3915AA-4276-4BA5-8F73-FE7C34B57798}" type="presParOf" srcId="{29A93232-FB84-4483-980E-487C2112739E}" destId="{D72B2FC4-B385-4EC2-BFFB-56D3E7E9BD7D}" srcOrd="2" destOrd="0" presId="urn:microsoft.com/office/officeart/2005/8/layout/StepDownProcess"/>
    <dgm:cxn modelId="{61D40877-D97F-4FE8-9B5F-4970C07B80F9}" type="presParOf" srcId="{47348770-05C5-4C0E-9FB5-033E2C31643A}" destId="{1D58B196-B55E-4908-8ABC-A41165CBA9E6}" srcOrd="1" destOrd="0" presId="urn:microsoft.com/office/officeart/2005/8/layout/StepDownProcess"/>
    <dgm:cxn modelId="{367565E0-6A74-486A-98F0-2C87B41EB021}" type="presParOf" srcId="{47348770-05C5-4C0E-9FB5-033E2C31643A}" destId="{056E65CB-7229-4618-9BD0-91155BA6591C}" srcOrd="2" destOrd="0" presId="urn:microsoft.com/office/officeart/2005/8/layout/StepDownProcess"/>
    <dgm:cxn modelId="{A66C4625-E6FF-4AB9-AF08-B65F5883C531}" type="presParOf" srcId="{056E65CB-7229-4618-9BD0-91155BA6591C}" destId="{4D3CFC0A-A80B-4BB1-9182-A61436B6D66A}" srcOrd="0" destOrd="0" presId="urn:microsoft.com/office/officeart/2005/8/layout/StepDownProcess"/>
    <dgm:cxn modelId="{CB481865-99B4-4C70-B2F1-D5D1883698BA}" type="presParOf" srcId="{056E65CB-7229-4618-9BD0-91155BA6591C}" destId="{C4923ABB-81F7-48D1-A7A8-D6E74E56E13B}" srcOrd="1" destOrd="0" presId="urn:microsoft.com/office/officeart/2005/8/layout/StepDownProcess"/>
    <dgm:cxn modelId="{72D09460-72F0-4489-8101-2B605ADB8918}" type="presParOf" srcId="{056E65CB-7229-4618-9BD0-91155BA6591C}" destId="{BC24826B-F64D-4CF8-BD63-F880D350ED9B}" srcOrd="2" destOrd="0" presId="urn:microsoft.com/office/officeart/2005/8/layout/StepDownProcess"/>
    <dgm:cxn modelId="{1DB330F0-9BB8-4E98-A7E5-623148CD53F4}" type="presParOf" srcId="{47348770-05C5-4C0E-9FB5-033E2C31643A}" destId="{F29A7E03-C881-448F-9E99-963089570584}" srcOrd="3" destOrd="0" presId="urn:microsoft.com/office/officeart/2005/8/layout/StepDownProcess"/>
    <dgm:cxn modelId="{5DF40BDA-0027-4DCD-9B0C-D00B9B859C86}" type="presParOf" srcId="{47348770-05C5-4C0E-9FB5-033E2C31643A}" destId="{87A6A551-84C1-4C43-BC3E-02A07C7DF263}" srcOrd="4" destOrd="0" presId="urn:microsoft.com/office/officeart/2005/8/layout/StepDownProcess"/>
    <dgm:cxn modelId="{F75FF3D8-518A-4C35-9C69-5336311E023E}" type="presParOf" srcId="{87A6A551-84C1-4C43-BC3E-02A07C7DF263}" destId="{D8A1CB39-E4A2-447C-8D3C-0DC1CBF67085}" srcOrd="0" destOrd="0" presId="urn:microsoft.com/office/officeart/2005/8/layout/StepDownProcess"/>
    <dgm:cxn modelId="{276BA020-4887-40DF-8CF9-C5333819068B}" type="presParOf" srcId="{87A6A551-84C1-4C43-BC3E-02A07C7DF263}" destId="{C50C05DD-728B-42EE-986F-AC52BB49A88A}"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48249BE-7DAA-45C0-A02D-4EE579A1AD24}" type="doc">
      <dgm:prSet loTypeId="urn:microsoft.com/office/officeart/2005/8/layout/hProcess9" loCatId="process" qsTypeId="urn:microsoft.com/office/officeart/2005/8/quickstyle/simple1" qsCatId="simple" csTypeId="urn:microsoft.com/office/officeart/2005/8/colors/accent1_2" csCatId="accent1" phldr="1"/>
      <dgm:spPr/>
    </dgm:pt>
    <dgm:pt modelId="{18DB5837-2E5A-43E5-9397-46985B740F2E}">
      <dgm:prSet phldrT="[Text]"/>
      <dgm:spPr/>
      <dgm:t>
        <a:bodyPr/>
        <a:lstStyle/>
        <a:p>
          <a:r>
            <a:rPr lang="en-US" dirty="0" err="1" smtClean="0">
              <a:latin typeface="Nikosh" pitchFamily="2" charset="0"/>
              <a:cs typeface="Nikosh" pitchFamily="2" charset="0"/>
            </a:rPr>
            <a:t>প্রস্তাবনা</a:t>
          </a:r>
          <a:endParaRPr lang="en-US" dirty="0">
            <a:latin typeface="Nikosh" pitchFamily="2" charset="0"/>
            <a:cs typeface="Nikosh" pitchFamily="2" charset="0"/>
          </a:endParaRPr>
        </a:p>
      </dgm:t>
    </dgm:pt>
    <dgm:pt modelId="{733220CD-E60C-4B55-9142-049B47DF5300}" type="parTrans" cxnId="{6C804372-F675-4978-BA5E-9EEC5BE0F8C6}">
      <dgm:prSet/>
      <dgm:spPr/>
      <dgm:t>
        <a:bodyPr/>
        <a:lstStyle/>
        <a:p>
          <a:endParaRPr lang="en-US"/>
        </a:p>
      </dgm:t>
    </dgm:pt>
    <dgm:pt modelId="{70A3F3F2-9CAE-4B2C-83A4-EED397AF4C51}" type="sibTrans" cxnId="{6C804372-F675-4978-BA5E-9EEC5BE0F8C6}">
      <dgm:prSet/>
      <dgm:spPr/>
      <dgm:t>
        <a:bodyPr/>
        <a:lstStyle/>
        <a:p>
          <a:endParaRPr lang="en-US"/>
        </a:p>
      </dgm:t>
    </dgm:pt>
    <dgm:pt modelId="{2031ADA6-F688-4AC9-8FF7-FE4B976FE0BE}">
      <dgm:prSet phldrT="[Text]"/>
      <dgm:spPr/>
      <dgm:t>
        <a:bodyPr/>
        <a:lstStyle/>
        <a:p>
          <a:r>
            <a:rPr lang="en-US" dirty="0" err="1" smtClean="0">
              <a:latin typeface="Nikosh" pitchFamily="2" charset="0"/>
              <a:cs typeface="Nikosh" pitchFamily="2" charset="0"/>
            </a:rPr>
            <a:t>প্রজাতন্ত্র</a:t>
          </a:r>
          <a:endParaRPr lang="en-US" dirty="0">
            <a:latin typeface="Nikosh" pitchFamily="2" charset="0"/>
            <a:cs typeface="Nikosh" pitchFamily="2" charset="0"/>
          </a:endParaRPr>
        </a:p>
      </dgm:t>
    </dgm:pt>
    <dgm:pt modelId="{936C5A9D-5E2A-4F73-B703-6D9909B0629A}" type="parTrans" cxnId="{7E8B1DE3-F4AA-43D3-86FD-2EFE8A354DF7}">
      <dgm:prSet/>
      <dgm:spPr/>
      <dgm:t>
        <a:bodyPr/>
        <a:lstStyle/>
        <a:p>
          <a:endParaRPr lang="en-US"/>
        </a:p>
      </dgm:t>
    </dgm:pt>
    <dgm:pt modelId="{1CA3076D-1607-4CC1-9EEA-FB99F502AA85}" type="sibTrans" cxnId="{7E8B1DE3-F4AA-43D3-86FD-2EFE8A354DF7}">
      <dgm:prSet/>
      <dgm:spPr/>
      <dgm:t>
        <a:bodyPr/>
        <a:lstStyle/>
        <a:p>
          <a:endParaRPr lang="en-US"/>
        </a:p>
      </dgm:t>
    </dgm:pt>
    <dgm:pt modelId="{02EDEAC7-701B-4395-987F-79AA5CC2B9FC}">
      <dgm:prSet phldrT="[Text]"/>
      <dgm:spPr/>
      <dgm:t>
        <a:bodyPr/>
        <a:lstStyle/>
        <a:p>
          <a:r>
            <a:rPr lang="en-US" dirty="0" err="1" smtClean="0">
              <a:latin typeface="Nikosh" pitchFamily="2" charset="0"/>
              <a:cs typeface="Nikosh" pitchFamily="2" charset="0"/>
            </a:rPr>
            <a:t>রাষ্ট্র</a:t>
          </a:r>
          <a:r>
            <a:rPr lang="en-US" dirty="0" smtClean="0">
              <a:latin typeface="Nikosh" pitchFamily="2" charset="0"/>
              <a:cs typeface="Nikosh" pitchFamily="2" charset="0"/>
            </a:rPr>
            <a:t> </a:t>
          </a:r>
          <a:r>
            <a:rPr lang="en-US" dirty="0" err="1" smtClean="0">
              <a:latin typeface="Nikosh" pitchFamily="2" charset="0"/>
              <a:cs typeface="Nikosh" pitchFamily="2" charset="0"/>
            </a:rPr>
            <a:t>পরিচালনার</a:t>
          </a:r>
          <a:r>
            <a:rPr lang="en-US" dirty="0" smtClean="0">
              <a:latin typeface="Nikosh" pitchFamily="2" charset="0"/>
              <a:cs typeface="Nikosh" pitchFamily="2" charset="0"/>
            </a:rPr>
            <a:t> </a:t>
          </a:r>
          <a:r>
            <a:rPr lang="en-US" dirty="0" err="1" smtClean="0">
              <a:latin typeface="Nikosh" pitchFamily="2" charset="0"/>
              <a:cs typeface="Nikosh" pitchFamily="2" charset="0"/>
            </a:rPr>
            <a:t>মূলনীতি</a:t>
          </a:r>
          <a:endParaRPr lang="en-US" dirty="0">
            <a:latin typeface="Nikosh" pitchFamily="2" charset="0"/>
            <a:cs typeface="Nikosh" pitchFamily="2" charset="0"/>
          </a:endParaRPr>
        </a:p>
      </dgm:t>
    </dgm:pt>
    <dgm:pt modelId="{C193B3F5-DDC3-4505-A4E2-2819DF1E7A4B}" type="parTrans" cxnId="{42FDAE69-DD7E-47BF-BA3D-81337D58C682}">
      <dgm:prSet/>
      <dgm:spPr/>
      <dgm:t>
        <a:bodyPr/>
        <a:lstStyle/>
        <a:p>
          <a:endParaRPr lang="en-US"/>
        </a:p>
      </dgm:t>
    </dgm:pt>
    <dgm:pt modelId="{C188E4DA-E132-498D-A860-EEBA5447D084}" type="sibTrans" cxnId="{42FDAE69-DD7E-47BF-BA3D-81337D58C682}">
      <dgm:prSet/>
      <dgm:spPr/>
      <dgm:t>
        <a:bodyPr/>
        <a:lstStyle/>
        <a:p>
          <a:endParaRPr lang="en-US"/>
        </a:p>
      </dgm:t>
    </dgm:pt>
    <dgm:pt modelId="{56AAA37C-1E30-481A-8B9E-70C3E84168A7}" type="pres">
      <dgm:prSet presAssocID="{648249BE-7DAA-45C0-A02D-4EE579A1AD24}" presName="CompostProcess" presStyleCnt="0">
        <dgm:presLayoutVars>
          <dgm:dir/>
          <dgm:resizeHandles val="exact"/>
        </dgm:presLayoutVars>
      </dgm:prSet>
      <dgm:spPr/>
    </dgm:pt>
    <dgm:pt modelId="{F495E562-C348-424C-866B-1FDF7BB6A630}" type="pres">
      <dgm:prSet presAssocID="{648249BE-7DAA-45C0-A02D-4EE579A1AD24}" presName="arrow" presStyleLbl="bgShp" presStyleIdx="0" presStyleCnt="1"/>
      <dgm:spPr/>
    </dgm:pt>
    <dgm:pt modelId="{6F414069-6BEF-4228-B37B-9A18AE9680C7}" type="pres">
      <dgm:prSet presAssocID="{648249BE-7DAA-45C0-A02D-4EE579A1AD24}" presName="linearProcess" presStyleCnt="0"/>
      <dgm:spPr/>
    </dgm:pt>
    <dgm:pt modelId="{DF3E9586-CD38-4923-BF19-1CE378C8D9CF}" type="pres">
      <dgm:prSet presAssocID="{18DB5837-2E5A-43E5-9397-46985B740F2E}" presName="textNode" presStyleLbl="node1" presStyleIdx="0" presStyleCnt="3">
        <dgm:presLayoutVars>
          <dgm:bulletEnabled val="1"/>
        </dgm:presLayoutVars>
      </dgm:prSet>
      <dgm:spPr/>
      <dgm:t>
        <a:bodyPr/>
        <a:lstStyle/>
        <a:p>
          <a:endParaRPr lang="en-US"/>
        </a:p>
      </dgm:t>
    </dgm:pt>
    <dgm:pt modelId="{4253E299-F96C-4978-B599-051E9C0886F2}" type="pres">
      <dgm:prSet presAssocID="{70A3F3F2-9CAE-4B2C-83A4-EED397AF4C51}" presName="sibTrans" presStyleCnt="0"/>
      <dgm:spPr/>
    </dgm:pt>
    <dgm:pt modelId="{C2493765-7A52-4CAC-8C20-5E92AA0C446E}" type="pres">
      <dgm:prSet presAssocID="{2031ADA6-F688-4AC9-8FF7-FE4B976FE0BE}" presName="textNode" presStyleLbl="node1" presStyleIdx="1" presStyleCnt="3">
        <dgm:presLayoutVars>
          <dgm:bulletEnabled val="1"/>
        </dgm:presLayoutVars>
      </dgm:prSet>
      <dgm:spPr/>
      <dgm:t>
        <a:bodyPr/>
        <a:lstStyle/>
        <a:p>
          <a:endParaRPr lang="en-US"/>
        </a:p>
      </dgm:t>
    </dgm:pt>
    <dgm:pt modelId="{2BA4624A-08BE-42B3-97EF-63DB4FB53A9D}" type="pres">
      <dgm:prSet presAssocID="{1CA3076D-1607-4CC1-9EEA-FB99F502AA85}" presName="sibTrans" presStyleCnt="0"/>
      <dgm:spPr/>
    </dgm:pt>
    <dgm:pt modelId="{B67D8EEA-E30E-4B77-B11D-BE556FFD1A0A}" type="pres">
      <dgm:prSet presAssocID="{02EDEAC7-701B-4395-987F-79AA5CC2B9FC}" presName="textNode" presStyleLbl="node1" presStyleIdx="2" presStyleCnt="3">
        <dgm:presLayoutVars>
          <dgm:bulletEnabled val="1"/>
        </dgm:presLayoutVars>
      </dgm:prSet>
      <dgm:spPr/>
      <dgm:t>
        <a:bodyPr/>
        <a:lstStyle/>
        <a:p>
          <a:endParaRPr lang="en-US"/>
        </a:p>
      </dgm:t>
    </dgm:pt>
  </dgm:ptLst>
  <dgm:cxnLst>
    <dgm:cxn modelId="{C4EDDDFA-A1E7-4F20-AE1D-C2D9B4978712}" type="presOf" srcId="{2031ADA6-F688-4AC9-8FF7-FE4B976FE0BE}" destId="{C2493765-7A52-4CAC-8C20-5E92AA0C446E}" srcOrd="0" destOrd="0" presId="urn:microsoft.com/office/officeart/2005/8/layout/hProcess9"/>
    <dgm:cxn modelId="{6C804372-F675-4978-BA5E-9EEC5BE0F8C6}" srcId="{648249BE-7DAA-45C0-A02D-4EE579A1AD24}" destId="{18DB5837-2E5A-43E5-9397-46985B740F2E}" srcOrd="0" destOrd="0" parTransId="{733220CD-E60C-4B55-9142-049B47DF5300}" sibTransId="{70A3F3F2-9CAE-4B2C-83A4-EED397AF4C51}"/>
    <dgm:cxn modelId="{42FDAE69-DD7E-47BF-BA3D-81337D58C682}" srcId="{648249BE-7DAA-45C0-A02D-4EE579A1AD24}" destId="{02EDEAC7-701B-4395-987F-79AA5CC2B9FC}" srcOrd="2" destOrd="0" parTransId="{C193B3F5-DDC3-4505-A4E2-2819DF1E7A4B}" sibTransId="{C188E4DA-E132-498D-A860-EEBA5447D084}"/>
    <dgm:cxn modelId="{7E8B1DE3-F4AA-43D3-86FD-2EFE8A354DF7}" srcId="{648249BE-7DAA-45C0-A02D-4EE579A1AD24}" destId="{2031ADA6-F688-4AC9-8FF7-FE4B976FE0BE}" srcOrd="1" destOrd="0" parTransId="{936C5A9D-5E2A-4F73-B703-6D9909B0629A}" sibTransId="{1CA3076D-1607-4CC1-9EEA-FB99F502AA85}"/>
    <dgm:cxn modelId="{0917B2D6-163C-4EAD-923F-687295C82CBC}" type="presOf" srcId="{18DB5837-2E5A-43E5-9397-46985B740F2E}" destId="{DF3E9586-CD38-4923-BF19-1CE378C8D9CF}" srcOrd="0" destOrd="0" presId="urn:microsoft.com/office/officeart/2005/8/layout/hProcess9"/>
    <dgm:cxn modelId="{0F474A91-B0FB-4A89-8F38-99A59F099492}" type="presOf" srcId="{02EDEAC7-701B-4395-987F-79AA5CC2B9FC}" destId="{B67D8EEA-E30E-4B77-B11D-BE556FFD1A0A}" srcOrd="0" destOrd="0" presId="urn:microsoft.com/office/officeart/2005/8/layout/hProcess9"/>
    <dgm:cxn modelId="{98D988B8-E27D-4CCE-931C-AE36000016FB}" type="presOf" srcId="{648249BE-7DAA-45C0-A02D-4EE579A1AD24}" destId="{56AAA37C-1E30-481A-8B9E-70C3E84168A7}" srcOrd="0" destOrd="0" presId="urn:microsoft.com/office/officeart/2005/8/layout/hProcess9"/>
    <dgm:cxn modelId="{FDC85262-07EA-4020-BF1E-FD3C16AC2764}" type="presParOf" srcId="{56AAA37C-1E30-481A-8B9E-70C3E84168A7}" destId="{F495E562-C348-424C-866B-1FDF7BB6A630}" srcOrd="0" destOrd="0" presId="urn:microsoft.com/office/officeart/2005/8/layout/hProcess9"/>
    <dgm:cxn modelId="{39F83409-026D-44A7-A4B4-C403C8DCFFBA}" type="presParOf" srcId="{56AAA37C-1E30-481A-8B9E-70C3E84168A7}" destId="{6F414069-6BEF-4228-B37B-9A18AE9680C7}" srcOrd="1" destOrd="0" presId="urn:microsoft.com/office/officeart/2005/8/layout/hProcess9"/>
    <dgm:cxn modelId="{5EF4C5D5-76AB-43B7-A36D-B8B0BFAA57B3}" type="presParOf" srcId="{6F414069-6BEF-4228-B37B-9A18AE9680C7}" destId="{DF3E9586-CD38-4923-BF19-1CE378C8D9CF}" srcOrd="0" destOrd="0" presId="urn:microsoft.com/office/officeart/2005/8/layout/hProcess9"/>
    <dgm:cxn modelId="{9BC6C8D6-154E-473C-91B4-153BF1E19F29}" type="presParOf" srcId="{6F414069-6BEF-4228-B37B-9A18AE9680C7}" destId="{4253E299-F96C-4978-B599-051E9C0886F2}" srcOrd="1" destOrd="0" presId="urn:microsoft.com/office/officeart/2005/8/layout/hProcess9"/>
    <dgm:cxn modelId="{FDB4C793-0820-4B83-896C-758CCA6D4A8F}" type="presParOf" srcId="{6F414069-6BEF-4228-B37B-9A18AE9680C7}" destId="{C2493765-7A52-4CAC-8C20-5E92AA0C446E}" srcOrd="2" destOrd="0" presId="urn:microsoft.com/office/officeart/2005/8/layout/hProcess9"/>
    <dgm:cxn modelId="{6568E055-D11D-435C-A7EC-61AC8FE374A7}" type="presParOf" srcId="{6F414069-6BEF-4228-B37B-9A18AE9680C7}" destId="{2BA4624A-08BE-42B3-97EF-63DB4FB53A9D}" srcOrd="3" destOrd="0" presId="urn:microsoft.com/office/officeart/2005/8/layout/hProcess9"/>
    <dgm:cxn modelId="{5450A93E-2ACA-4460-9F9B-FA3931AA5980}" type="presParOf" srcId="{6F414069-6BEF-4228-B37B-9A18AE9680C7}" destId="{B67D8EEA-E30E-4B77-B11D-BE556FFD1A0A}"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FBD698-9A14-488B-B5F5-7462319A7856}" type="doc">
      <dgm:prSet loTypeId="urn:microsoft.com/office/officeart/2005/8/layout/hProcess9" loCatId="process" qsTypeId="urn:microsoft.com/office/officeart/2005/8/quickstyle/simple1" qsCatId="simple" csTypeId="urn:microsoft.com/office/officeart/2005/8/colors/accent1_2" csCatId="accent1" phldr="1"/>
      <dgm:spPr/>
    </dgm:pt>
    <dgm:pt modelId="{CB2A278B-21F8-4985-9656-A182A210DBD2}">
      <dgm:prSet phldrT="[Text]"/>
      <dgm:spPr/>
      <dgm:t>
        <a:bodyPr/>
        <a:lstStyle/>
        <a:p>
          <a:r>
            <a:rPr lang="en-US" dirty="0" err="1" smtClean="0">
              <a:latin typeface="Nikosh" pitchFamily="2" charset="0"/>
              <a:cs typeface="Nikosh" pitchFamily="2" charset="0"/>
            </a:rPr>
            <a:t>মৌলিক</a:t>
          </a:r>
          <a:r>
            <a:rPr lang="en-US" dirty="0" smtClean="0">
              <a:latin typeface="Nikosh" pitchFamily="2" charset="0"/>
              <a:cs typeface="Nikosh" pitchFamily="2" charset="0"/>
            </a:rPr>
            <a:t> </a:t>
          </a:r>
          <a:r>
            <a:rPr lang="en-US" dirty="0" err="1" smtClean="0">
              <a:latin typeface="Nikosh" pitchFamily="2" charset="0"/>
              <a:cs typeface="Nikosh" pitchFamily="2" charset="0"/>
            </a:rPr>
            <a:t>অধিকার</a:t>
          </a:r>
          <a:endParaRPr lang="en-US" dirty="0">
            <a:latin typeface="Nikosh" pitchFamily="2" charset="0"/>
            <a:cs typeface="Nikosh" pitchFamily="2" charset="0"/>
          </a:endParaRPr>
        </a:p>
      </dgm:t>
    </dgm:pt>
    <dgm:pt modelId="{700CA174-2018-48A3-8125-7943ED985069}" type="parTrans" cxnId="{0A078104-AE88-4F98-8C48-E28B32951BEF}">
      <dgm:prSet/>
      <dgm:spPr/>
      <dgm:t>
        <a:bodyPr/>
        <a:lstStyle/>
        <a:p>
          <a:endParaRPr lang="en-US"/>
        </a:p>
      </dgm:t>
    </dgm:pt>
    <dgm:pt modelId="{1AF5EAEE-484D-4C57-832F-DA9D917BC513}" type="sibTrans" cxnId="{0A078104-AE88-4F98-8C48-E28B32951BEF}">
      <dgm:prSet/>
      <dgm:spPr/>
      <dgm:t>
        <a:bodyPr/>
        <a:lstStyle/>
        <a:p>
          <a:endParaRPr lang="en-US"/>
        </a:p>
      </dgm:t>
    </dgm:pt>
    <dgm:pt modelId="{C09C709B-5937-40AB-882A-DE8C90CC0B25}">
      <dgm:prSet phldrT="[Text]"/>
      <dgm:spPr/>
      <dgm:t>
        <a:bodyPr/>
        <a:lstStyle/>
        <a:p>
          <a:r>
            <a:rPr lang="en-US" dirty="0" err="1" smtClean="0">
              <a:latin typeface="Nikosh" pitchFamily="2" charset="0"/>
              <a:cs typeface="Nikosh" pitchFamily="2" charset="0"/>
            </a:rPr>
            <a:t>নির্বাহী</a:t>
          </a:r>
          <a:r>
            <a:rPr lang="en-US" dirty="0" smtClean="0">
              <a:latin typeface="Nikosh" pitchFamily="2" charset="0"/>
              <a:cs typeface="Nikosh" pitchFamily="2" charset="0"/>
            </a:rPr>
            <a:t> </a:t>
          </a:r>
          <a:r>
            <a:rPr lang="en-US" dirty="0" err="1" smtClean="0">
              <a:latin typeface="Nikosh" pitchFamily="2" charset="0"/>
              <a:cs typeface="Nikosh" pitchFamily="2" charset="0"/>
            </a:rPr>
            <a:t>বিভাগ</a:t>
          </a:r>
          <a:endParaRPr lang="en-US" dirty="0">
            <a:latin typeface="Nikosh" pitchFamily="2" charset="0"/>
            <a:cs typeface="Nikosh" pitchFamily="2" charset="0"/>
          </a:endParaRPr>
        </a:p>
      </dgm:t>
    </dgm:pt>
    <dgm:pt modelId="{CB5E7042-56D7-47DC-BEDD-FE9CB20F7735}" type="parTrans" cxnId="{06FF4AAD-2783-4D08-AD43-6AE23BCAD5BA}">
      <dgm:prSet/>
      <dgm:spPr/>
      <dgm:t>
        <a:bodyPr/>
        <a:lstStyle/>
        <a:p>
          <a:endParaRPr lang="en-US"/>
        </a:p>
      </dgm:t>
    </dgm:pt>
    <dgm:pt modelId="{D966709E-BB25-4E54-BD00-C4F7803F0079}" type="sibTrans" cxnId="{06FF4AAD-2783-4D08-AD43-6AE23BCAD5BA}">
      <dgm:prSet/>
      <dgm:spPr/>
      <dgm:t>
        <a:bodyPr/>
        <a:lstStyle/>
        <a:p>
          <a:endParaRPr lang="en-US"/>
        </a:p>
      </dgm:t>
    </dgm:pt>
    <dgm:pt modelId="{5400E977-1FC7-488B-A77E-852CACE38A60}">
      <dgm:prSet phldrT="[Text]"/>
      <dgm:spPr/>
      <dgm:t>
        <a:bodyPr/>
        <a:lstStyle/>
        <a:p>
          <a:r>
            <a:rPr lang="en-US" dirty="0" err="1" smtClean="0">
              <a:latin typeface="Nikosh" pitchFamily="2" charset="0"/>
              <a:cs typeface="Nikosh" pitchFamily="2" charset="0"/>
            </a:rPr>
            <a:t>আইনসভা</a:t>
          </a:r>
          <a:endParaRPr lang="en-US" dirty="0">
            <a:latin typeface="Nikosh" pitchFamily="2" charset="0"/>
            <a:cs typeface="Nikosh" pitchFamily="2" charset="0"/>
          </a:endParaRPr>
        </a:p>
      </dgm:t>
    </dgm:pt>
    <dgm:pt modelId="{F44628E6-30CE-4AC4-81DB-3CE20D9B61A2}" type="parTrans" cxnId="{BFFD5F73-7E84-4DA3-AC93-467BF17DF13C}">
      <dgm:prSet/>
      <dgm:spPr/>
      <dgm:t>
        <a:bodyPr/>
        <a:lstStyle/>
        <a:p>
          <a:endParaRPr lang="en-US"/>
        </a:p>
      </dgm:t>
    </dgm:pt>
    <dgm:pt modelId="{63653EC8-015B-44CF-86CB-96901007412A}" type="sibTrans" cxnId="{BFFD5F73-7E84-4DA3-AC93-467BF17DF13C}">
      <dgm:prSet/>
      <dgm:spPr/>
      <dgm:t>
        <a:bodyPr/>
        <a:lstStyle/>
        <a:p>
          <a:endParaRPr lang="en-US"/>
        </a:p>
      </dgm:t>
    </dgm:pt>
    <dgm:pt modelId="{8DAF4132-5B20-41F7-870B-E5DB08226E2F}" type="pres">
      <dgm:prSet presAssocID="{DBFBD698-9A14-488B-B5F5-7462319A7856}" presName="CompostProcess" presStyleCnt="0">
        <dgm:presLayoutVars>
          <dgm:dir/>
          <dgm:resizeHandles val="exact"/>
        </dgm:presLayoutVars>
      </dgm:prSet>
      <dgm:spPr/>
    </dgm:pt>
    <dgm:pt modelId="{52C66DE7-F51E-4245-B2DA-7CAE4F330B87}" type="pres">
      <dgm:prSet presAssocID="{DBFBD698-9A14-488B-B5F5-7462319A7856}" presName="arrow" presStyleLbl="bgShp" presStyleIdx="0" presStyleCnt="1"/>
      <dgm:spPr/>
    </dgm:pt>
    <dgm:pt modelId="{8122A66A-0FF6-4948-ADA3-B2A7F512F7E4}" type="pres">
      <dgm:prSet presAssocID="{DBFBD698-9A14-488B-B5F5-7462319A7856}" presName="linearProcess" presStyleCnt="0"/>
      <dgm:spPr/>
    </dgm:pt>
    <dgm:pt modelId="{9B994C0E-DCC9-4FC1-AF6F-FADD2EA0AFFB}" type="pres">
      <dgm:prSet presAssocID="{CB2A278B-21F8-4985-9656-A182A210DBD2}" presName="textNode" presStyleLbl="node1" presStyleIdx="0" presStyleCnt="3">
        <dgm:presLayoutVars>
          <dgm:bulletEnabled val="1"/>
        </dgm:presLayoutVars>
      </dgm:prSet>
      <dgm:spPr/>
      <dgm:t>
        <a:bodyPr/>
        <a:lstStyle/>
        <a:p>
          <a:endParaRPr lang="en-US"/>
        </a:p>
      </dgm:t>
    </dgm:pt>
    <dgm:pt modelId="{2B98F5A3-F4F3-4246-ABD4-290F7204A5BE}" type="pres">
      <dgm:prSet presAssocID="{1AF5EAEE-484D-4C57-832F-DA9D917BC513}" presName="sibTrans" presStyleCnt="0"/>
      <dgm:spPr/>
    </dgm:pt>
    <dgm:pt modelId="{B06ECB56-6F57-4AD7-A41A-5D93DEEE8F86}" type="pres">
      <dgm:prSet presAssocID="{C09C709B-5937-40AB-882A-DE8C90CC0B25}" presName="textNode" presStyleLbl="node1" presStyleIdx="1" presStyleCnt="3">
        <dgm:presLayoutVars>
          <dgm:bulletEnabled val="1"/>
        </dgm:presLayoutVars>
      </dgm:prSet>
      <dgm:spPr/>
      <dgm:t>
        <a:bodyPr/>
        <a:lstStyle/>
        <a:p>
          <a:endParaRPr lang="en-US"/>
        </a:p>
      </dgm:t>
    </dgm:pt>
    <dgm:pt modelId="{E24B01CD-B582-4664-957E-D524C1925B08}" type="pres">
      <dgm:prSet presAssocID="{D966709E-BB25-4E54-BD00-C4F7803F0079}" presName="sibTrans" presStyleCnt="0"/>
      <dgm:spPr/>
    </dgm:pt>
    <dgm:pt modelId="{FA2E24A6-0F3B-411F-BD64-848C8E506DC1}" type="pres">
      <dgm:prSet presAssocID="{5400E977-1FC7-488B-A77E-852CACE38A60}" presName="textNode" presStyleLbl="node1" presStyleIdx="2" presStyleCnt="3">
        <dgm:presLayoutVars>
          <dgm:bulletEnabled val="1"/>
        </dgm:presLayoutVars>
      </dgm:prSet>
      <dgm:spPr/>
      <dgm:t>
        <a:bodyPr/>
        <a:lstStyle/>
        <a:p>
          <a:endParaRPr lang="en-US"/>
        </a:p>
      </dgm:t>
    </dgm:pt>
  </dgm:ptLst>
  <dgm:cxnLst>
    <dgm:cxn modelId="{06FF4AAD-2783-4D08-AD43-6AE23BCAD5BA}" srcId="{DBFBD698-9A14-488B-B5F5-7462319A7856}" destId="{C09C709B-5937-40AB-882A-DE8C90CC0B25}" srcOrd="1" destOrd="0" parTransId="{CB5E7042-56D7-47DC-BEDD-FE9CB20F7735}" sibTransId="{D966709E-BB25-4E54-BD00-C4F7803F0079}"/>
    <dgm:cxn modelId="{9DA29A74-D43F-4784-803B-F17A39CAA0C4}" type="presOf" srcId="{CB2A278B-21F8-4985-9656-A182A210DBD2}" destId="{9B994C0E-DCC9-4FC1-AF6F-FADD2EA0AFFB}" srcOrd="0" destOrd="0" presId="urn:microsoft.com/office/officeart/2005/8/layout/hProcess9"/>
    <dgm:cxn modelId="{BFFD5F73-7E84-4DA3-AC93-467BF17DF13C}" srcId="{DBFBD698-9A14-488B-B5F5-7462319A7856}" destId="{5400E977-1FC7-488B-A77E-852CACE38A60}" srcOrd="2" destOrd="0" parTransId="{F44628E6-30CE-4AC4-81DB-3CE20D9B61A2}" sibTransId="{63653EC8-015B-44CF-86CB-96901007412A}"/>
    <dgm:cxn modelId="{A5C628E4-83E6-46FD-B1F1-1FD549730A33}" type="presOf" srcId="{5400E977-1FC7-488B-A77E-852CACE38A60}" destId="{FA2E24A6-0F3B-411F-BD64-848C8E506DC1}" srcOrd="0" destOrd="0" presId="urn:microsoft.com/office/officeart/2005/8/layout/hProcess9"/>
    <dgm:cxn modelId="{DD82F78E-07BC-4C16-9F76-D32A07C8501B}" type="presOf" srcId="{DBFBD698-9A14-488B-B5F5-7462319A7856}" destId="{8DAF4132-5B20-41F7-870B-E5DB08226E2F}" srcOrd="0" destOrd="0" presId="urn:microsoft.com/office/officeart/2005/8/layout/hProcess9"/>
    <dgm:cxn modelId="{41E53100-2E02-4FE5-BC04-3B84F7415D17}" type="presOf" srcId="{C09C709B-5937-40AB-882A-DE8C90CC0B25}" destId="{B06ECB56-6F57-4AD7-A41A-5D93DEEE8F86}" srcOrd="0" destOrd="0" presId="urn:microsoft.com/office/officeart/2005/8/layout/hProcess9"/>
    <dgm:cxn modelId="{0A078104-AE88-4F98-8C48-E28B32951BEF}" srcId="{DBFBD698-9A14-488B-B5F5-7462319A7856}" destId="{CB2A278B-21F8-4985-9656-A182A210DBD2}" srcOrd="0" destOrd="0" parTransId="{700CA174-2018-48A3-8125-7943ED985069}" sibTransId="{1AF5EAEE-484D-4C57-832F-DA9D917BC513}"/>
    <dgm:cxn modelId="{D2055A21-8710-415A-84F7-A13367AB8034}" type="presParOf" srcId="{8DAF4132-5B20-41F7-870B-E5DB08226E2F}" destId="{52C66DE7-F51E-4245-B2DA-7CAE4F330B87}" srcOrd="0" destOrd="0" presId="urn:microsoft.com/office/officeart/2005/8/layout/hProcess9"/>
    <dgm:cxn modelId="{9BE963F7-EAE5-4CFF-B4A3-D00642AD3D4D}" type="presParOf" srcId="{8DAF4132-5B20-41F7-870B-E5DB08226E2F}" destId="{8122A66A-0FF6-4948-ADA3-B2A7F512F7E4}" srcOrd="1" destOrd="0" presId="urn:microsoft.com/office/officeart/2005/8/layout/hProcess9"/>
    <dgm:cxn modelId="{E0C34F61-17E2-41DE-A58D-B0F4585C7CEC}" type="presParOf" srcId="{8122A66A-0FF6-4948-ADA3-B2A7F512F7E4}" destId="{9B994C0E-DCC9-4FC1-AF6F-FADD2EA0AFFB}" srcOrd="0" destOrd="0" presId="urn:microsoft.com/office/officeart/2005/8/layout/hProcess9"/>
    <dgm:cxn modelId="{DD89107D-51D6-4BC6-B4D7-6F78347CEC63}" type="presParOf" srcId="{8122A66A-0FF6-4948-ADA3-B2A7F512F7E4}" destId="{2B98F5A3-F4F3-4246-ABD4-290F7204A5BE}" srcOrd="1" destOrd="0" presId="urn:microsoft.com/office/officeart/2005/8/layout/hProcess9"/>
    <dgm:cxn modelId="{65D55741-D834-45AC-AA54-A1167F08222E}" type="presParOf" srcId="{8122A66A-0FF6-4948-ADA3-B2A7F512F7E4}" destId="{B06ECB56-6F57-4AD7-A41A-5D93DEEE8F86}" srcOrd="2" destOrd="0" presId="urn:microsoft.com/office/officeart/2005/8/layout/hProcess9"/>
    <dgm:cxn modelId="{2A497303-F299-4F5A-968D-668C3A6B1E84}" type="presParOf" srcId="{8122A66A-0FF6-4948-ADA3-B2A7F512F7E4}" destId="{E24B01CD-B582-4664-957E-D524C1925B08}" srcOrd="3" destOrd="0" presId="urn:microsoft.com/office/officeart/2005/8/layout/hProcess9"/>
    <dgm:cxn modelId="{D8762B0A-7B5F-4CC2-9C9C-E710B7C9DC0C}" type="presParOf" srcId="{8122A66A-0FF6-4948-ADA3-B2A7F512F7E4}" destId="{FA2E24A6-0F3B-411F-BD64-848C8E506DC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E656D24-85BB-4D9E-9CE1-03A16B803E30}" type="doc">
      <dgm:prSet loTypeId="urn:microsoft.com/office/officeart/2005/8/layout/hProcess9" loCatId="process" qsTypeId="urn:microsoft.com/office/officeart/2005/8/quickstyle/simple1" qsCatId="simple" csTypeId="urn:microsoft.com/office/officeart/2005/8/colors/accent1_2" csCatId="accent1" phldr="1"/>
      <dgm:spPr/>
    </dgm:pt>
    <dgm:pt modelId="{5B3319DF-D6AC-4C7A-980F-B97A5440D066}">
      <dgm:prSet phldrT="[Text]"/>
      <dgm:spPr/>
      <dgm:t>
        <a:bodyPr/>
        <a:lstStyle/>
        <a:p>
          <a:r>
            <a:rPr lang="en-US" dirty="0" err="1" smtClean="0">
              <a:latin typeface="Nikosh" pitchFamily="2" charset="0"/>
              <a:cs typeface="Nikosh" pitchFamily="2" charset="0"/>
            </a:rPr>
            <a:t>বিচার</a:t>
          </a:r>
          <a:r>
            <a:rPr lang="en-US" dirty="0" smtClean="0">
              <a:latin typeface="Nikosh" pitchFamily="2" charset="0"/>
              <a:cs typeface="Nikosh" pitchFamily="2" charset="0"/>
            </a:rPr>
            <a:t> </a:t>
          </a:r>
          <a:r>
            <a:rPr lang="en-US" dirty="0" err="1" smtClean="0">
              <a:latin typeface="Nikosh" pitchFamily="2" charset="0"/>
              <a:cs typeface="Nikosh" pitchFamily="2" charset="0"/>
            </a:rPr>
            <a:t>বিভাগ</a:t>
          </a:r>
          <a:endParaRPr lang="en-US" dirty="0">
            <a:latin typeface="Nikosh" pitchFamily="2" charset="0"/>
            <a:cs typeface="Nikosh" pitchFamily="2" charset="0"/>
          </a:endParaRPr>
        </a:p>
      </dgm:t>
    </dgm:pt>
    <dgm:pt modelId="{79EC25CF-9568-4B6F-85CA-4F2EDDB9144E}" type="parTrans" cxnId="{199F298A-8BA8-488D-9BB7-0E96E14DAC0D}">
      <dgm:prSet/>
      <dgm:spPr/>
      <dgm:t>
        <a:bodyPr/>
        <a:lstStyle/>
        <a:p>
          <a:endParaRPr lang="en-US"/>
        </a:p>
      </dgm:t>
    </dgm:pt>
    <dgm:pt modelId="{E37E335F-50E8-4A6C-9C77-482EA2E25C9D}" type="sibTrans" cxnId="{199F298A-8BA8-488D-9BB7-0E96E14DAC0D}">
      <dgm:prSet/>
      <dgm:spPr/>
      <dgm:t>
        <a:bodyPr/>
        <a:lstStyle/>
        <a:p>
          <a:endParaRPr lang="en-US"/>
        </a:p>
      </dgm:t>
    </dgm:pt>
    <dgm:pt modelId="{D8879212-EAF9-4808-B24D-28267EC92FE8}">
      <dgm:prSet phldrT="[Text]"/>
      <dgm:spPr/>
      <dgm:t>
        <a:bodyPr/>
        <a:lstStyle/>
        <a:p>
          <a:r>
            <a:rPr lang="en-US" dirty="0" err="1" smtClean="0">
              <a:latin typeface="Nikosh" pitchFamily="2" charset="0"/>
              <a:cs typeface="Nikosh" pitchFamily="2" charset="0"/>
            </a:rPr>
            <a:t>নির্বাচন</a:t>
          </a:r>
          <a:endParaRPr lang="en-US" dirty="0">
            <a:latin typeface="Nikosh" pitchFamily="2" charset="0"/>
            <a:cs typeface="Nikosh" pitchFamily="2" charset="0"/>
          </a:endParaRPr>
        </a:p>
      </dgm:t>
    </dgm:pt>
    <dgm:pt modelId="{66688CB1-7FF7-4D56-BA14-DE4FF483A287}" type="parTrans" cxnId="{1791E29B-9DA1-4914-8DA9-59B1901E98F0}">
      <dgm:prSet/>
      <dgm:spPr/>
      <dgm:t>
        <a:bodyPr/>
        <a:lstStyle/>
        <a:p>
          <a:endParaRPr lang="en-US"/>
        </a:p>
      </dgm:t>
    </dgm:pt>
    <dgm:pt modelId="{965B0D3A-B158-4E82-86A9-2D115582129A}" type="sibTrans" cxnId="{1791E29B-9DA1-4914-8DA9-59B1901E98F0}">
      <dgm:prSet/>
      <dgm:spPr/>
      <dgm:t>
        <a:bodyPr/>
        <a:lstStyle/>
        <a:p>
          <a:endParaRPr lang="en-US"/>
        </a:p>
      </dgm:t>
    </dgm:pt>
    <dgm:pt modelId="{F8D2A36F-999E-4D80-BB9F-4280BE92596B}">
      <dgm:prSet phldrT="[Text]"/>
      <dgm:spPr/>
      <dgm:t>
        <a:bodyPr/>
        <a:lstStyle/>
        <a:p>
          <a:r>
            <a:rPr lang="en-US" dirty="0" err="1" smtClean="0">
              <a:latin typeface="Nikosh" pitchFamily="2" charset="0"/>
              <a:cs typeface="Nikosh" pitchFamily="2" charset="0"/>
            </a:rPr>
            <a:t>মহা</a:t>
          </a:r>
          <a:r>
            <a:rPr lang="en-US" dirty="0" smtClean="0">
              <a:latin typeface="Nikosh" pitchFamily="2" charset="0"/>
              <a:cs typeface="Nikosh" pitchFamily="2" charset="0"/>
            </a:rPr>
            <a:t> </a:t>
          </a:r>
          <a:r>
            <a:rPr lang="en-US" dirty="0" err="1" smtClean="0">
              <a:latin typeface="Nikosh" pitchFamily="2" charset="0"/>
              <a:cs typeface="Nikosh" pitchFamily="2" charset="0"/>
            </a:rPr>
            <a:t>হিসাব</a:t>
          </a:r>
          <a:r>
            <a:rPr lang="en-US" dirty="0" smtClean="0">
              <a:latin typeface="Nikosh" pitchFamily="2" charset="0"/>
              <a:cs typeface="Nikosh" pitchFamily="2" charset="0"/>
            </a:rPr>
            <a:t> </a:t>
          </a:r>
          <a:r>
            <a:rPr lang="en-US" dirty="0" err="1" smtClean="0">
              <a:latin typeface="Nikosh" pitchFamily="2" charset="0"/>
              <a:cs typeface="Nikosh" pitchFamily="2" charset="0"/>
            </a:rPr>
            <a:t>নিরীক্ষক</a:t>
          </a:r>
          <a:r>
            <a:rPr lang="en-US" dirty="0" smtClean="0">
              <a:latin typeface="Nikosh" pitchFamily="2" charset="0"/>
              <a:cs typeface="Nikosh" pitchFamily="2" charset="0"/>
            </a:rPr>
            <a:t> ও </a:t>
          </a:r>
          <a:r>
            <a:rPr lang="en-US" dirty="0" err="1" smtClean="0">
              <a:latin typeface="Nikosh" pitchFamily="2" charset="0"/>
              <a:cs typeface="Nikosh" pitchFamily="2" charset="0"/>
            </a:rPr>
            <a:t>নিয়ন্ত্রক</a:t>
          </a:r>
          <a:endParaRPr lang="en-US" dirty="0"/>
        </a:p>
      </dgm:t>
    </dgm:pt>
    <dgm:pt modelId="{C95B53B1-48B1-4937-A1ED-5C010809BF48}" type="parTrans" cxnId="{B09D209A-D5B5-417B-94CE-5FDE01985241}">
      <dgm:prSet/>
      <dgm:spPr/>
      <dgm:t>
        <a:bodyPr/>
        <a:lstStyle/>
        <a:p>
          <a:endParaRPr lang="en-US"/>
        </a:p>
      </dgm:t>
    </dgm:pt>
    <dgm:pt modelId="{D76B7887-26E1-45EF-8B4A-B126A49C8720}" type="sibTrans" cxnId="{B09D209A-D5B5-417B-94CE-5FDE01985241}">
      <dgm:prSet/>
      <dgm:spPr/>
      <dgm:t>
        <a:bodyPr/>
        <a:lstStyle/>
        <a:p>
          <a:endParaRPr lang="en-US"/>
        </a:p>
      </dgm:t>
    </dgm:pt>
    <dgm:pt modelId="{650BD14B-A908-45CF-9AF6-371D8E413164}" type="pres">
      <dgm:prSet presAssocID="{4E656D24-85BB-4D9E-9CE1-03A16B803E30}" presName="CompostProcess" presStyleCnt="0">
        <dgm:presLayoutVars>
          <dgm:dir/>
          <dgm:resizeHandles val="exact"/>
        </dgm:presLayoutVars>
      </dgm:prSet>
      <dgm:spPr/>
    </dgm:pt>
    <dgm:pt modelId="{4A00E38E-6A95-4E75-AAD6-37C0F2499464}" type="pres">
      <dgm:prSet presAssocID="{4E656D24-85BB-4D9E-9CE1-03A16B803E30}" presName="arrow" presStyleLbl="bgShp" presStyleIdx="0" presStyleCnt="1"/>
      <dgm:spPr/>
    </dgm:pt>
    <dgm:pt modelId="{B9F847D1-3B0F-4DB2-BF61-2A885A6D5C08}" type="pres">
      <dgm:prSet presAssocID="{4E656D24-85BB-4D9E-9CE1-03A16B803E30}" presName="linearProcess" presStyleCnt="0"/>
      <dgm:spPr/>
    </dgm:pt>
    <dgm:pt modelId="{58938E8D-B82D-498B-ABD2-AAE4E6D3AF32}" type="pres">
      <dgm:prSet presAssocID="{5B3319DF-D6AC-4C7A-980F-B97A5440D066}" presName="textNode" presStyleLbl="node1" presStyleIdx="0" presStyleCnt="3">
        <dgm:presLayoutVars>
          <dgm:bulletEnabled val="1"/>
        </dgm:presLayoutVars>
      </dgm:prSet>
      <dgm:spPr/>
      <dgm:t>
        <a:bodyPr/>
        <a:lstStyle/>
        <a:p>
          <a:endParaRPr lang="en-US"/>
        </a:p>
      </dgm:t>
    </dgm:pt>
    <dgm:pt modelId="{BF3A0246-EF3E-4259-8AFA-2410A3BC2E07}" type="pres">
      <dgm:prSet presAssocID="{E37E335F-50E8-4A6C-9C77-482EA2E25C9D}" presName="sibTrans" presStyleCnt="0"/>
      <dgm:spPr/>
    </dgm:pt>
    <dgm:pt modelId="{75AA8313-5C5A-43D2-B340-F7A7B1D41F22}" type="pres">
      <dgm:prSet presAssocID="{D8879212-EAF9-4808-B24D-28267EC92FE8}" presName="textNode" presStyleLbl="node1" presStyleIdx="1" presStyleCnt="3">
        <dgm:presLayoutVars>
          <dgm:bulletEnabled val="1"/>
        </dgm:presLayoutVars>
      </dgm:prSet>
      <dgm:spPr/>
      <dgm:t>
        <a:bodyPr/>
        <a:lstStyle/>
        <a:p>
          <a:endParaRPr lang="en-US"/>
        </a:p>
      </dgm:t>
    </dgm:pt>
    <dgm:pt modelId="{5629FAB3-137F-4102-9362-7B3C87A65603}" type="pres">
      <dgm:prSet presAssocID="{965B0D3A-B158-4E82-86A9-2D115582129A}" presName="sibTrans" presStyleCnt="0"/>
      <dgm:spPr/>
    </dgm:pt>
    <dgm:pt modelId="{2BC76141-A200-41DC-978D-1A777EE8C313}" type="pres">
      <dgm:prSet presAssocID="{F8D2A36F-999E-4D80-BB9F-4280BE92596B}" presName="textNode" presStyleLbl="node1" presStyleIdx="2" presStyleCnt="3">
        <dgm:presLayoutVars>
          <dgm:bulletEnabled val="1"/>
        </dgm:presLayoutVars>
      </dgm:prSet>
      <dgm:spPr/>
      <dgm:t>
        <a:bodyPr/>
        <a:lstStyle/>
        <a:p>
          <a:endParaRPr lang="en-US"/>
        </a:p>
      </dgm:t>
    </dgm:pt>
  </dgm:ptLst>
  <dgm:cxnLst>
    <dgm:cxn modelId="{2D286DCE-53B7-4859-8240-50CA316C516D}" type="presOf" srcId="{4E656D24-85BB-4D9E-9CE1-03A16B803E30}" destId="{650BD14B-A908-45CF-9AF6-371D8E413164}" srcOrd="0" destOrd="0" presId="urn:microsoft.com/office/officeart/2005/8/layout/hProcess9"/>
    <dgm:cxn modelId="{1791E29B-9DA1-4914-8DA9-59B1901E98F0}" srcId="{4E656D24-85BB-4D9E-9CE1-03A16B803E30}" destId="{D8879212-EAF9-4808-B24D-28267EC92FE8}" srcOrd="1" destOrd="0" parTransId="{66688CB1-7FF7-4D56-BA14-DE4FF483A287}" sibTransId="{965B0D3A-B158-4E82-86A9-2D115582129A}"/>
    <dgm:cxn modelId="{199F298A-8BA8-488D-9BB7-0E96E14DAC0D}" srcId="{4E656D24-85BB-4D9E-9CE1-03A16B803E30}" destId="{5B3319DF-D6AC-4C7A-980F-B97A5440D066}" srcOrd="0" destOrd="0" parTransId="{79EC25CF-9568-4B6F-85CA-4F2EDDB9144E}" sibTransId="{E37E335F-50E8-4A6C-9C77-482EA2E25C9D}"/>
    <dgm:cxn modelId="{E5984F46-56BE-43C4-AAB4-8F8C147E58ED}" type="presOf" srcId="{F8D2A36F-999E-4D80-BB9F-4280BE92596B}" destId="{2BC76141-A200-41DC-978D-1A777EE8C313}" srcOrd="0" destOrd="0" presId="urn:microsoft.com/office/officeart/2005/8/layout/hProcess9"/>
    <dgm:cxn modelId="{E5170EA1-FBAA-44FC-9960-24AF69D0F25B}" type="presOf" srcId="{D8879212-EAF9-4808-B24D-28267EC92FE8}" destId="{75AA8313-5C5A-43D2-B340-F7A7B1D41F22}" srcOrd="0" destOrd="0" presId="urn:microsoft.com/office/officeart/2005/8/layout/hProcess9"/>
    <dgm:cxn modelId="{48A9E3DD-0CE7-4F12-8300-30088F2D871C}" type="presOf" srcId="{5B3319DF-D6AC-4C7A-980F-B97A5440D066}" destId="{58938E8D-B82D-498B-ABD2-AAE4E6D3AF32}" srcOrd="0" destOrd="0" presId="urn:microsoft.com/office/officeart/2005/8/layout/hProcess9"/>
    <dgm:cxn modelId="{B09D209A-D5B5-417B-94CE-5FDE01985241}" srcId="{4E656D24-85BB-4D9E-9CE1-03A16B803E30}" destId="{F8D2A36F-999E-4D80-BB9F-4280BE92596B}" srcOrd="2" destOrd="0" parTransId="{C95B53B1-48B1-4937-A1ED-5C010809BF48}" sibTransId="{D76B7887-26E1-45EF-8B4A-B126A49C8720}"/>
    <dgm:cxn modelId="{E52F1E8B-A442-4695-9549-48F49EF2D2A4}" type="presParOf" srcId="{650BD14B-A908-45CF-9AF6-371D8E413164}" destId="{4A00E38E-6A95-4E75-AAD6-37C0F2499464}" srcOrd="0" destOrd="0" presId="urn:microsoft.com/office/officeart/2005/8/layout/hProcess9"/>
    <dgm:cxn modelId="{18905DEA-0C8E-4C68-9174-68AD9213D3D4}" type="presParOf" srcId="{650BD14B-A908-45CF-9AF6-371D8E413164}" destId="{B9F847D1-3B0F-4DB2-BF61-2A885A6D5C08}" srcOrd="1" destOrd="0" presId="urn:microsoft.com/office/officeart/2005/8/layout/hProcess9"/>
    <dgm:cxn modelId="{1E6D0131-74F3-4485-AC61-24359698E728}" type="presParOf" srcId="{B9F847D1-3B0F-4DB2-BF61-2A885A6D5C08}" destId="{58938E8D-B82D-498B-ABD2-AAE4E6D3AF32}" srcOrd="0" destOrd="0" presId="urn:microsoft.com/office/officeart/2005/8/layout/hProcess9"/>
    <dgm:cxn modelId="{A53151D8-9231-4847-94F0-EA1508F1F6BD}" type="presParOf" srcId="{B9F847D1-3B0F-4DB2-BF61-2A885A6D5C08}" destId="{BF3A0246-EF3E-4259-8AFA-2410A3BC2E07}" srcOrd="1" destOrd="0" presId="urn:microsoft.com/office/officeart/2005/8/layout/hProcess9"/>
    <dgm:cxn modelId="{A4ED7046-ED65-4A15-A75C-2B1203CF94C1}" type="presParOf" srcId="{B9F847D1-3B0F-4DB2-BF61-2A885A6D5C08}" destId="{75AA8313-5C5A-43D2-B340-F7A7B1D41F22}" srcOrd="2" destOrd="0" presId="urn:microsoft.com/office/officeart/2005/8/layout/hProcess9"/>
    <dgm:cxn modelId="{6C3C4241-2894-4DAA-B98C-E6FEC49BBD9F}" type="presParOf" srcId="{B9F847D1-3B0F-4DB2-BF61-2A885A6D5C08}" destId="{5629FAB3-137F-4102-9362-7B3C87A65603}" srcOrd="3" destOrd="0" presId="urn:microsoft.com/office/officeart/2005/8/layout/hProcess9"/>
    <dgm:cxn modelId="{D2BD1C1F-5490-4DA9-9535-1869FE7BE28C}" type="presParOf" srcId="{B9F847D1-3B0F-4DB2-BF61-2A885A6D5C08}" destId="{2BC76141-A200-41DC-978D-1A777EE8C313}"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F3D5FE-082C-4D19-BADB-27C1B3779FE1}" type="doc">
      <dgm:prSet loTypeId="urn:microsoft.com/office/officeart/2005/8/layout/hProcess9" loCatId="process" qsTypeId="urn:microsoft.com/office/officeart/2005/8/quickstyle/simple1" qsCatId="simple" csTypeId="urn:microsoft.com/office/officeart/2005/8/colors/accent1_2" csCatId="accent1" phldr="1"/>
      <dgm:spPr/>
    </dgm:pt>
    <dgm:pt modelId="{41BAC7F6-9636-471B-9515-6B9FDF46FDC9}">
      <dgm:prSet phldrT="[Text]"/>
      <dgm:spPr/>
      <dgm:t>
        <a:bodyPr/>
        <a:lstStyle/>
        <a:p>
          <a:r>
            <a:rPr lang="en-US" dirty="0" err="1" smtClean="0">
              <a:latin typeface="Nikosh" pitchFamily="2" charset="0"/>
              <a:cs typeface="Nikosh" pitchFamily="2" charset="0"/>
            </a:rPr>
            <a:t>কর্মবিভাগ</a:t>
          </a:r>
          <a:endParaRPr lang="en-US" dirty="0"/>
        </a:p>
      </dgm:t>
    </dgm:pt>
    <dgm:pt modelId="{D09EDB8D-6F61-4913-A68E-9DAC8B7FDDEB}" type="parTrans" cxnId="{ACDD2423-1974-4676-859B-FF1221FEACDA}">
      <dgm:prSet/>
      <dgm:spPr/>
      <dgm:t>
        <a:bodyPr/>
        <a:lstStyle/>
        <a:p>
          <a:endParaRPr lang="en-US"/>
        </a:p>
      </dgm:t>
    </dgm:pt>
    <dgm:pt modelId="{4BFF64DF-6BD8-4368-ADCD-82CEB8664EF5}" type="sibTrans" cxnId="{ACDD2423-1974-4676-859B-FF1221FEACDA}">
      <dgm:prSet/>
      <dgm:spPr/>
      <dgm:t>
        <a:bodyPr/>
        <a:lstStyle/>
        <a:p>
          <a:endParaRPr lang="en-US"/>
        </a:p>
      </dgm:t>
    </dgm:pt>
    <dgm:pt modelId="{A49B8D13-C5FC-4FE6-B5FB-9975E654F8DC}">
      <dgm:prSet phldrT="[Text]"/>
      <dgm:spPr/>
      <dgm:t>
        <a:bodyPr/>
        <a:lstStyle/>
        <a:p>
          <a:r>
            <a:rPr lang="en-US" dirty="0" err="1" smtClean="0">
              <a:latin typeface="Nikosh" pitchFamily="2" charset="0"/>
              <a:cs typeface="Nikosh" pitchFamily="2" charset="0"/>
            </a:rPr>
            <a:t>সংবিধান</a:t>
          </a:r>
          <a:r>
            <a:rPr lang="en-US" dirty="0" smtClean="0">
              <a:latin typeface="Nikosh" pitchFamily="2" charset="0"/>
              <a:cs typeface="Nikosh" pitchFamily="2" charset="0"/>
            </a:rPr>
            <a:t> </a:t>
          </a:r>
          <a:r>
            <a:rPr lang="en-US" dirty="0" err="1" smtClean="0">
              <a:latin typeface="Nikosh" pitchFamily="2" charset="0"/>
              <a:cs typeface="Nikosh" pitchFamily="2" charset="0"/>
            </a:rPr>
            <a:t>সংশোধন</a:t>
          </a:r>
          <a:endParaRPr lang="en-US" dirty="0"/>
        </a:p>
      </dgm:t>
    </dgm:pt>
    <dgm:pt modelId="{BB9D0E73-E0F2-45D9-9215-DBDF0EE52982}" type="parTrans" cxnId="{B826A3A2-7BCF-4B82-876A-7AE339FB55A6}">
      <dgm:prSet/>
      <dgm:spPr/>
      <dgm:t>
        <a:bodyPr/>
        <a:lstStyle/>
        <a:p>
          <a:endParaRPr lang="en-US"/>
        </a:p>
      </dgm:t>
    </dgm:pt>
    <dgm:pt modelId="{27983818-6122-4D9B-8E61-7F0057E2D293}" type="sibTrans" cxnId="{B826A3A2-7BCF-4B82-876A-7AE339FB55A6}">
      <dgm:prSet/>
      <dgm:spPr/>
      <dgm:t>
        <a:bodyPr/>
        <a:lstStyle/>
        <a:p>
          <a:endParaRPr lang="en-US"/>
        </a:p>
      </dgm:t>
    </dgm:pt>
    <dgm:pt modelId="{CBCD56D7-30E1-42E7-BD3E-2312082CC79F}">
      <dgm:prSet phldrT="[Text]"/>
      <dgm:spPr/>
      <dgm:t>
        <a:bodyPr/>
        <a:lstStyle/>
        <a:p>
          <a:r>
            <a:rPr lang="en-US" smtClean="0">
              <a:latin typeface="Nikosh" pitchFamily="2" charset="0"/>
              <a:cs typeface="Nikosh" pitchFamily="2" charset="0"/>
            </a:rPr>
            <a:t>বিবিধ</a:t>
          </a:r>
          <a:endParaRPr lang="en-US" dirty="0"/>
        </a:p>
      </dgm:t>
    </dgm:pt>
    <dgm:pt modelId="{2B191FB2-44B0-4643-9D5B-491D35747742}" type="parTrans" cxnId="{8EAE4CD4-1A60-4A67-8EFD-C838ED232C7A}">
      <dgm:prSet/>
      <dgm:spPr/>
      <dgm:t>
        <a:bodyPr/>
        <a:lstStyle/>
        <a:p>
          <a:endParaRPr lang="en-US"/>
        </a:p>
      </dgm:t>
    </dgm:pt>
    <dgm:pt modelId="{62744561-D964-4C55-8818-2BC04C04FCF7}" type="sibTrans" cxnId="{8EAE4CD4-1A60-4A67-8EFD-C838ED232C7A}">
      <dgm:prSet/>
      <dgm:spPr/>
      <dgm:t>
        <a:bodyPr/>
        <a:lstStyle/>
        <a:p>
          <a:endParaRPr lang="en-US"/>
        </a:p>
      </dgm:t>
    </dgm:pt>
    <dgm:pt modelId="{DD8C3735-79D0-43C8-B7E8-1CE3DB74E286}" type="pres">
      <dgm:prSet presAssocID="{0FF3D5FE-082C-4D19-BADB-27C1B3779FE1}" presName="CompostProcess" presStyleCnt="0">
        <dgm:presLayoutVars>
          <dgm:dir/>
          <dgm:resizeHandles val="exact"/>
        </dgm:presLayoutVars>
      </dgm:prSet>
      <dgm:spPr/>
    </dgm:pt>
    <dgm:pt modelId="{5B802620-434D-4108-9459-145E2BBA5A3F}" type="pres">
      <dgm:prSet presAssocID="{0FF3D5FE-082C-4D19-BADB-27C1B3779FE1}" presName="arrow" presStyleLbl="bgShp" presStyleIdx="0" presStyleCnt="1"/>
      <dgm:spPr/>
    </dgm:pt>
    <dgm:pt modelId="{6FD25DEA-D448-4AA5-B23A-D747EE674826}" type="pres">
      <dgm:prSet presAssocID="{0FF3D5FE-082C-4D19-BADB-27C1B3779FE1}" presName="linearProcess" presStyleCnt="0"/>
      <dgm:spPr/>
    </dgm:pt>
    <dgm:pt modelId="{79EF1AAE-4775-418E-A326-D39368F34B2A}" type="pres">
      <dgm:prSet presAssocID="{41BAC7F6-9636-471B-9515-6B9FDF46FDC9}" presName="textNode" presStyleLbl="node1" presStyleIdx="0" presStyleCnt="3">
        <dgm:presLayoutVars>
          <dgm:bulletEnabled val="1"/>
        </dgm:presLayoutVars>
      </dgm:prSet>
      <dgm:spPr/>
      <dgm:t>
        <a:bodyPr/>
        <a:lstStyle/>
        <a:p>
          <a:endParaRPr lang="en-US"/>
        </a:p>
      </dgm:t>
    </dgm:pt>
    <dgm:pt modelId="{EC0527B4-A08A-4216-88E8-D114AA231B0C}" type="pres">
      <dgm:prSet presAssocID="{4BFF64DF-6BD8-4368-ADCD-82CEB8664EF5}" presName="sibTrans" presStyleCnt="0"/>
      <dgm:spPr/>
    </dgm:pt>
    <dgm:pt modelId="{4E107A5E-0AB3-4097-936B-1F93A18D31E9}" type="pres">
      <dgm:prSet presAssocID="{A49B8D13-C5FC-4FE6-B5FB-9975E654F8DC}" presName="textNode" presStyleLbl="node1" presStyleIdx="1" presStyleCnt="3">
        <dgm:presLayoutVars>
          <dgm:bulletEnabled val="1"/>
        </dgm:presLayoutVars>
      </dgm:prSet>
      <dgm:spPr/>
      <dgm:t>
        <a:bodyPr/>
        <a:lstStyle/>
        <a:p>
          <a:endParaRPr lang="en-US"/>
        </a:p>
      </dgm:t>
    </dgm:pt>
    <dgm:pt modelId="{CC0069E3-7BF0-44CB-B55D-8C2E8EB6B2A9}" type="pres">
      <dgm:prSet presAssocID="{27983818-6122-4D9B-8E61-7F0057E2D293}" presName="sibTrans" presStyleCnt="0"/>
      <dgm:spPr/>
    </dgm:pt>
    <dgm:pt modelId="{C615DB2A-7883-417E-9932-8869C9EEC059}" type="pres">
      <dgm:prSet presAssocID="{CBCD56D7-30E1-42E7-BD3E-2312082CC79F}" presName="textNode" presStyleLbl="node1" presStyleIdx="2" presStyleCnt="3">
        <dgm:presLayoutVars>
          <dgm:bulletEnabled val="1"/>
        </dgm:presLayoutVars>
      </dgm:prSet>
      <dgm:spPr/>
      <dgm:t>
        <a:bodyPr/>
        <a:lstStyle/>
        <a:p>
          <a:endParaRPr lang="en-US"/>
        </a:p>
      </dgm:t>
    </dgm:pt>
  </dgm:ptLst>
  <dgm:cxnLst>
    <dgm:cxn modelId="{ACDD2423-1974-4676-859B-FF1221FEACDA}" srcId="{0FF3D5FE-082C-4D19-BADB-27C1B3779FE1}" destId="{41BAC7F6-9636-471B-9515-6B9FDF46FDC9}" srcOrd="0" destOrd="0" parTransId="{D09EDB8D-6F61-4913-A68E-9DAC8B7FDDEB}" sibTransId="{4BFF64DF-6BD8-4368-ADCD-82CEB8664EF5}"/>
    <dgm:cxn modelId="{8EAE4CD4-1A60-4A67-8EFD-C838ED232C7A}" srcId="{0FF3D5FE-082C-4D19-BADB-27C1B3779FE1}" destId="{CBCD56D7-30E1-42E7-BD3E-2312082CC79F}" srcOrd="2" destOrd="0" parTransId="{2B191FB2-44B0-4643-9D5B-491D35747742}" sibTransId="{62744561-D964-4C55-8818-2BC04C04FCF7}"/>
    <dgm:cxn modelId="{B826A3A2-7BCF-4B82-876A-7AE339FB55A6}" srcId="{0FF3D5FE-082C-4D19-BADB-27C1B3779FE1}" destId="{A49B8D13-C5FC-4FE6-B5FB-9975E654F8DC}" srcOrd="1" destOrd="0" parTransId="{BB9D0E73-E0F2-45D9-9215-DBDF0EE52982}" sibTransId="{27983818-6122-4D9B-8E61-7F0057E2D293}"/>
    <dgm:cxn modelId="{3FB45FAF-FDA3-4DC1-9F42-55775AE42A79}" type="presOf" srcId="{41BAC7F6-9636-471B-9515-6B9FDF46FDC9}" destId="{79EF1AAE-4775-418E-A326-D39368F34B2A}" srcOrd="0" destOrd="0" presId="urn:microsoft.com/office/officeart/2005/8/layout/hProcess9"/>
    <dgm:cxn modelId="{82C5E5DA-9EE0-4FBD-A042-E9DC7CC0DC0D}" type="presOf" srcId="{0FF3D5FE-082C-4D19-BADB-27C1B3779FE1}" destId="{DD8C3735-79D0-43C8-B7E8-1CE3DB74E286}" srcOrd="0" destOrd="0" presId="urn:microsoft.com/office/officeart/2005/8/layout/hProcess9"/>
    <dgm:cxn modelId="{533B8921-1834-448D-AF5C-1D09BD6F3404}" type="presOf" srcId="{A49B8D13-C5FC-4FE6-B5FB-9975E654F8DC}" destId="{4E107A5E-0AB3-4097-936B-1F93A18D31E9}" srcOrd="0" destOrd="0" presId="urn:microsoft.com/office/officeart/2005/8/layout/hProcess9"/>
    <dgm:cxn modelId="{9D6816F8-2BAA-4F3E-B8B8-26CC41F55504}" type="presOf" srcId="{CBCD56D7-30E1-42E7-BD3E-2312082CC79F}" destId="{C615DB2A-7883-417E-9932-8869C9EEC059}" srcOrd="0" destOrd="0" presId="urn:microsoft.com/office/officeart/2005/8/layout/hProcess9"/>
    <dgm:cxn modelId="{4F3E21A7-9EE3-436C-AE23-79E4CD82380A}" type="presParOf" srcId="{DD8C3735-79D0-43C8-B7E8-1CE3DB74E286}" destId="{5B802620-434D-4108-9459-145E2BBA5A3F}" srcOrd="0" destOrd="0" presId="urn:microsoft.com/office/officeart/2005/8/layout/hProcess9"/>
    <dgm:cxn modelId="{3E880CB0-234F-411C-BF02-4C23E655E506}" type="presParOf" srcId="{DD8C3735-79D0-43C8-B7E8-1CE3DB74E286}" destId="{6FD25DEA-D448-4AA5-B23A-D747EE674826}" srcOrd="1" destOrd="0" presId="urn:microsoft.com/office/officeart/2005/8/layout/hProcess9"/>
    <dgm:cxn modelId="{8CB6376E-44B1-4D29-AF47-94A1269BCD3B}" type="presParOf" srcId="{6FD25DEA-D448-4AA5-B23A-D747EE674826}" destId="{79EF1AAE-4775-418E-A326-D39368F34B2A}" srcOrd="0" destOrd="0" presId="urn:microsoft.com/office/officeart/2005/8/layout/hProcess9"/>
    <dgm:cxn modelId="{9502570E-6FA6-4B97-82AB-FF1A96061305}" type="presParOf" srcId="{6FD25DEA-D448-4AA5-B23A-D747EE674826}" destId="{EC0527B4-A08A-4216-88E8-D114AA231B0C}" srcOrd="1" destOrd="0" presId="urn:microsoft.com/office/officeart/2005/8/layout/hProcess9"/>
    <dgm:cxn modelId="{15422809-B188-4376-991E-0D6EDC2E2184}" type="presParOf" srcId="{6FD25DEA-D448-4AA5-B23A-D747EE674826}" destId="{4E107A5E-0AB3-4097-936B-1F93A18D31E9}" srcOrd="2" destOrd="0" presId="urn:microsoft.com/office/officeart/2005/8/layout/hProcess9"/>
    <dgm:cxn modelId="{4BD1A130-FF62-4EFC-AB7A-69AABEAEC559}" type="presParOf" srcId="{6FD25DEA-D448-4AA5-B23A-D747EE674826}" destId="{CC0069E3-7BF0-44CB-B55D-8C2E8EB6B2A9}" srcOrd="3" destOrd="0" presId="urn:microsoft.com/office/officeart/2005/8/layout/hProcess9"/>
    <dgm:cxn modelId="{5ED0B79A-BF43-4A76-9CD6-D778D23B996B}" type="presParOf" srcId="{6FD25DEA-D448-4AA5-B23A-D747EE674826}" destId="{C615DB2A-7883-417E-9932-8869C9EEC059}"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7B2B326-2688-4ABE-AAD3-6BCE57408DE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US"/>
        </a:p>
      </dgm:t>
    </dgm:pt>
    <dgm:pt modelId="{8309BCC8-F691-48A4-9D38-5C4D333ED80B}">
      <dgm:prSet phldrT="[Text]"/>
      <dgm:spPr/>
      <dgm:t>
        <a:bodyPr/>
        <a:lstStyle/>
        <a:p>
          <a:r>
            <a:rPr lang="en-US" dirty="0" smtClean="0"/>
            <a:t>BHFP</a:t>
          </a:r>
          <a:endParaRPr lang="en-US" dirty="0"/>
        </a:p>
      </dgm:t>
    </dgm:pt>
    <dgm:pt modelId="{05EFD6E4-BBEF-4447-8A11-63FA0E138056}" type="parTrans" cxnId="{57FD562A-E1EA-4ABB-ABA0-E4FAC148661A}">
      <dgm:prSet/>
      <dgm:spPr/>
      <dgm:t>
        <a:bodyPr/>
        <a:lstStyle/>
        <a:p>
          <a:endParaRPr lang="en-US"/>
        </a:p>
      </dgm:t>
    </dgm:pt>
    <dgm:pt modelId="{AC94BFE4-EC8C-489D-B217-F27D50E60711}" type="sibTrans" cxnId="{57FD562A-E1EA-4ABB-ABA0-E4FAC148661A}">
      <dgm:prSet/>
      <dgm:spPr/>
      <dgm:t>
        <a:bodyPr/>
        <a:lstStyle/>
        <a:p>
          <a:endParaRPr lang="en-US"/>
        </a:p>
      </dgm:t>
    </dgm:pt>
    <dgm:pt modelId="{2AFD0C60-AA9F-4B4E-AF55-B1F6DC440524}">
      <dgm:prSet phldrT="[Text]"/>
      <dgm:spPr/>
      <dgm:t>
        <a:bodyPr/>
        <a:lstStyle/>
        <a:p>
          <a:r>
            <a:rPr lang="en-US" b="1" dirty="0" smtClean="0"/>
            <a:t>Birth of Bangladesh</a:t>
          </a:r>
          <a:endParaRPr lang="en-US" b="1" dirty="0"/>
        </a:p>
      </dgm:t>
    </dgm:pt>
    <dgm:pt modelId="{8FBA33E7-999C-4B4F-8C04-78E502E24997}" type="parTrans" cxnId="{D7B80617-05B3-44FA-8BEC-39A245DCCF34}">
      <dgm:prSet/>
      <dgm:spPr/>
      <dgm:t>
        <a:bodyPr/>
        <a:lstStyle/>
        <a:p>
          <a:endParaRPr lang="en-US"/>
        </a:p>
      </dgm:t>
    </dgm:pt>
    <dgm:pt modelId="{B34467D6-11CF-421C-B246-126074C7193E}" type="sibTrans" cxnId="{D7B80617-05B3-44FA-8BEC-39A245DCCF34}">
      <dgm:prSet/>
      <dgm:spPr/>
      <dgm:t>
        <a:bodyPr/>
        <a:lstStyle/>
        <a:p>
          <a:endParaRPr lang="en-US"/>
        </a:p>
      </dgm:t>
    </dgm:pt>
    <dgm:pt modelId="{940D028A-A00B-4328-9D66-CE48A1E0A102}">
      <dgm:prSet phldrT="[Text]"/>
      <dgm:spPr/>
      <dgm:t>
        <a:bodyPr/>
        <a:lstStyle/>
        <a:p>
          <a:r>
            <a:rPr lang="en-US" b="1" dirty="0" smtClean="0"/>
            <a:t>Fundamental Principle of Constitution</a:t>
          </a:r>
          <a:endParaRPr lang="en-US" b="1" dirty="0"/>
        </a:p>
      </dgm:t>
    </dgm:pt>
    <dgm:pt modelId="{4A2B50E3-1A44-4F05-BB3D-EFD7C467979F}" type="parTrans" cxnId="{2E4F665E-0532-486F-8DE1-DA2DC97BC2A9}">
      <dgm:prSet/>
      <dgm:spPr/>
      <dgm:t>
        <a:bodyPr/>
        <a:lstStyle/>
        <a:p>
          <a:endParaRPr lang="en-US"/>
        </a:p>
      </dgm:t>
    </dgm:pt>
    <dgm:pt modelId="{753A1D9E-0B64-4B10-8F80-1BFFC2D8DBEC}" type="sibTrans" cxnId="{2E4F665E-0532-486F-8DE1-DA2DC97BC2A9}">
      <dgm:prSet/>
      <dgm:spPr/>
      <dgm:t>
        <a:bodyPr/>
        <a:lstStyle/>
        <a:p>
          <a:endParaRPr lang="en-US"/>
        </a:p>
      </dgm:t>
    </dgm:pt>
    <dgm:pt modelId="{265B6186-8112-4039-8A41-63CC5A93FB87}">
      <dgm:prSet phldrT="[Text]"/>
      <dgm:spPr/>
      <dgm:t>
        <a:bodyPr/>
        <a:lstStyle/>
        <a:p>
          <a:r>
            <a:rPr lang="en-US" dirty="0" smtClean="0"/>
            <a:t>FACD</a:t>
          </a:r>
          <a:endParaRPr lang="en-US" dirty="0"/>
        </a:p>
      </dgm:t>
    </dgm:pt>
    <dgm:pt modelId="{78ECD73C-0733-4463-A13A-33BA777D4ECD}" type="parTrans" cxnId="{6C78F7FB-0663-4EB3-870A-5DC8A7A56B20}">
      <dgm:prSet/>
      <dgm:spPr/>
      <dgm:t>
        <a:bodyPr/>
        <a:lstStyle/>
        <a:p>
          <a:endParaRPr lang="en-US"/>
        </a:p>
      </dgm:t>
    </dgm:pt>
    <dgm:pt modelId="{8CC899AC-4B74-4432-AE11-A739E0AFFCDA}" type="sibTrans" cxnId="{6C78F7FB-0663-4EB3-870A-5DC8A7A56B20}">
      <dgm:prSet/>
      <dgm:spPr/>
      <dgm:t>
        <a:bodyPr/>
        <a:lstStyle/>
        <a:p>
          <a:endParaRPr lang="en-US"/>
        </a:p>
      </dgm:t>
    </dgm:pt>
    <dgm:pt modelId="{AC479D6B-3EB4-4253-A57D-ED96594812C6}">
      <dgm:prSet phldrT="[Text]"/>
      <dgm:spPr/>
      <dgm:t>
        <a:bodyPr/>
        <a:lstStyle/>
        <a:p>
          <a:r>
            <a:rPr lang="en-US" b="1" dirty="0" smtClean="0"/>
            <a:t>Fundamental Aim of State</a:t>
          </a:r>
          <a:endParaRPr lang="en-US" b="1" dirty="0"/>
        </a:p>
      </dgm:t>
    </dgm:pt>
    <dgm:pt modelId="{0C2A9DB0-DDF5-4494-BF6B-7C16722E06B0}" type="parTrans" cxnId="{41C8D88B-2A9C-4089-A83A-58D876E421D2}">
      <dgm:prSet/>
      <dgm:spPr/>
      <dgm:t>
        <a:bodyPr/>
        <a:lstStyle/>
        <a:p>
          <a:endParaRPr lang="en-US"/>
        </a:p>
      </dgm:t>
    </dgm:pt>
    <dgm:pt modelId="{829FB0EC-371D-47DF-A4B0-83F5D8AFC9DD}" type="sibTrans" cxnId="{41C8D88B-2A9C-4089-A83A-58D876E421D2}">
      <dgm:prSet/>
      <dgm:spPr/>
      <dgm:t>
        <a:bodyPr/>
        <a:lstStyle/>
        <a:p>
          <a:endParaRPr lang="en-US"/>
        </a:p>
      </dgm:t>
    </dgm:pt>
    <dgm:pt modelId="{F3DA709F-5124-4D7E-8D46-52E58F59F6DF}">
      <dgm:prSet phldrT="[Text]"/>
      <dgm:spPr/>
      <dgm:t>
        <a:bodyPr/>
        <a:lstStyle/>
        <a:p>
          <a:r>
            <a:rPr lang="en-US" b="1" dirty="0" smtClean="0"/>
            <a:t>Constitutional Duty of the People</a:t>
          </a:r>
          <a:endParaRPr lang="en-US" b="1" dirty="0"/>
        </a:p>
      </dgm:t>
    </dgm:pt>
    <dgm:pt modelId="{5D563652-D1C2-4B57-B237-E79DF6D049E1}" type="parTrans" cxnId="{F83AF7AB-6B83-420C-8696-1FB2FBA5BB43}">
      <dgm:prSet/>
      <dgm:spPr/>
      <dgm:t>
        <a:bodyPr/>
        <a:lstStyle/>
        <a:p>
          <a:endParaRPr lang="en-US"/>
        </a:p>
      </dgm:t>
    </dgm:pt>
    <dgm:pt modelId="{4222CF3F-6D8D-4955-87AE-D80A74B2EECA}" type="sibTrans" cxnId="{F83AF7AB-6B83-420C-8696-1FB2FBA5BB43}">
      <dgm:prSet/>
      <dgm:spPr/>
      <dgm:t>
        <a:bodyPr/>
        <a:lstStyle/>
        <a:p>
          <a:endParaRPr lang="en-US"/>
        </a:p>
      </dgm:t>
    </dgm:pt>
    <dgm:pt modelId="{06691234-A715-491E-8F0D-2A59FD3B9B9F}">
      <dgm:prSet phldrT="[Text]"/>
      <dgm:spPr/>
      <dgm:t>
        <a:bodyPr/>
        <a:lstStyle/>
        <a:p>
          <a:r>
            <a:rPr lang="en-US" dirty="0" smtClean="0"/>
            <a:t>OJEC</a:t>
          </a:r>
          <a:endParaRPr lang="en-US" dirty="0"/>
        </a:p>
      </dgm:t>
    </dgm:pt>
    <dgm:pt modelId="{E5631DEB-B8B3-44F7-BD83-89D6F6FE9EFD}" type="parTrans" cxnId="{9215444A-FEDA-4C95-BEBA-32DEA09DF4FC}">
      <dgm:prSet/>
      <dgm:spPr/>
      <dgm:t>
        <a:bodyPr/>
        <a:lstStyle/>
        <a:p>
          <a:endParaRPr lang="en-US"/>
        </a:p>
      </dgm:t>
    </dgm:pt>
    <dgm:pt modelId="{BE357E3D-32A5-477A-89B0-4585FA22AE5F}" type="sibTrans" cxnId="{9215444A-FEDA-4C95-BEBA-32DEA09DF4FC}">
      <dgm:prSet/>
      <dgm:spPr/>
      <dgm:t>
        <a:bodyPr/>
        <a:lstStyle/>
        <a:p>
          <a:endParaRPr lang="en-US"/>
        </a:p>
      </dgm:t>
    </dgm:pt>
    <dgm:pt modelId="{92DB7CC5-AE22-4F5B-AE18-C0ACD73335B1}">
      <dgm:prSet phldrT="[Text]"/>
      <dgm:spPr/>
      <dgm:t>
        <a:bodyPr/>
        <a:lstStyle/>
        <a:p>
          <a:r>
            <a:rPr lang="en-US" b="1" dirty="0" smtClean="0"/>
            <a:t>Object</a:t>
          </a:r>
          <a:endParaRPr lang="en-US" b="1" dirty="0"/>
        </a:p>
      </dgm:t>
    </dgm:pt>
    <dgm:pt modelId="{2CE1C2D2-BF9C-41DC-A829-DF91E01ECA9C}" type="parTrans" cxnId="{57B23E21-855F-444F-AEC5-70427C14E987}">
      <dgm:prSet/>
      <dgm:spPr/>
      <dgm:t>
        <a:bodyPr/>
        <a:lstStyle/>
        <a:p>
          <a:endParaRPr lang="en-US"/>
        </a:p>
      </dgm:t>
    </dgm:pt>
    <dgm:pt modelId="{EB37A183-88D5-4A8E-B9CA-34F281EEC3B2}" type="sibTrans" cxnId="{57B23E21-855F-444F-AEC5-70427C14E987}">
      <dgm:prSet/>
      <dgm:spPr/>
      <dgm:t>
        <a:bodyPr/>
        <a:lstStyle/>
        <a:p>
          <a:endParaRPr lang="en-US"/>
        </a:p>
      </dgm:t>
    </dgm:pt>
    <dgm:pt modelId="{C0CA72F7-2391-4E8C-9C96-6AF74AD367F7}">
      <dgm:prSet phldrT="[Text]"/>
      <dgm:spPr/>
      <dgm:t>
        <a:bodyPr/>
        <a:lstStyle/>
        <a:p>
          <a:r>
            <a:rPr lang="en-US" b="1" dirty="0" smtClean="0"/>
            <a:t>Enacting Clause</a:t>
          </a:r>
          <a:endParaRPr lang="en-US" dirty="0"/>
        </a:p>
      </dgm:t>
    </dgm:pt>
    <dgm:pt modelId="{6005EBF9-D100-4746-B267-D3C4B85C282A}" type="parTrans" cxnId="{7A991139-66CF-45D5-8A88-AACE53C6A6AF}">
      <dgm:prSet/>
      <dgm:spPr/>
      <dgm:t>
        <a:bodyPr/>
        <a:lstStyle/>
        <a:p>
          <a:endParaRPr lang="en-US"/>
        </a:p>
      </dgm:t>
    </dgm:pt>
    <dgm:pt modelId="{154CF9E9-1F1F-405E-89B4-3014546D490D}" type="sibTrans" cxnId="{7A991139-66CF-45D5-8A88-AACE53C6A6AF}">
      <dgm:prSet/>
      <dgm:spPr/>
      <dgm:t>
        <a:bodyPr/>
        <a:lstStyle/>
        <a:p>
          <a:endParaRPr lang="en-US"/>
        </a:p>
      </dgm:t>
    </dgm:pt>
    <dgm:pt modelId="{1A8178BE-B3BA-4877-8A37-219D9722F3C0}" type="pres">
      <dgm:prSet presAssocID="{57B2B326-2688-4ABE-AAD3-6BCE57408DE5}" presName="Name0" presStyleCnt="0">
        <dgm:presLayoutVars>
          <dgm:chMax val="7"/>
          <dgm:dir/>
          <dgm:animLvl val="lvl"/>
          <dgm:resizeHandles val="exact"/>
        </dgm:presLayoutVars>
      </dgm:prSet>
      <dgm:spPr/>
      <dgm:t>
        <a:bodyPr/>
        <a:lstStyle/>
        <a:p>
          <a:endParaRPr lang="en-US"/>
        </a:p>
      </dgm:t>
    </dgm:pt>
    <dgm:pt modelId="{FBA8A94C-4BCC-41F7-AEB4-6F618B694C3B}" type="pres">
      <dgm:prSet presAssocID="{8309BCC8-F691-48A4-9D38-5C4D333ED80B}" presName="circle1" presStyleLbl="node1" presStyleIdx="0" presStyleCnt="3"/>
      <dgm:spPr/>
    </dgm:pt>
    <dgm:pt modelId="{7CFCFCD8-3C4F-4EFC-8CF7-5DCA75FE5496}" type="pres">
      <dgm:prSet presAssocID="{8309BCC8-F691-48A4-9D38-5C4D333ED80B}" presName="space" presStyleCnt="0"/>
      <dgm:spPr/>
    </dgm:pt>
    <dgm:pt modelId="{F06BE071-0A03-4D5C-9C29-0A2B8B9C7195}" type="pres">
      <dgm:prSet presAssocID="{8309BCC8-F691-48A4-9D38-5C4D333ED80B}" presName="rect1" presStyleLbl="alignAcc1" presStyleIdx="0" presStyleCnt="3"/>
      <dgm:spPr/>
      <dgm:t>
        <a:bodyPr/>
        <a:lstStyle/>
        <a:p>
          <a:endParaRPr lang="en-US"/>
        </a:p>
      </dgm:t>
    </dgm:pt>
    <dgm:pt modelId="{D214E86D-0FD3-4BC6-827D-15F0ED1A7EA0}" type="pres">
      <dgm:prSet presAssocID="{265B6186-8112-4039-8A41-63CC5A93FB87}" presName="vertSpace2" presStyleLbl="node1" presStyleIdx="0" presStyleCnt="3"/>
      <dgm:spPr/>
    </dgm:pt>
    <dgm:pt modelId="{47341337-756B-48E1-8C09-4E0CEB9DFD84}" type="pres">
      <dgm:prSet presAssocID="{265B6186-8112-4039-8A41-63CC5A93FB87}" presName="circle2" presStyleLbl="node1" presStyleIdx="1" presStyleCnt="3"/>
      <dgm:spPr/>
    </dgm:pt>
    <dgm:pt modelId="{150286FE-74DB-4382-BB28-4F979D8CAD10}" type="pres">
      <dgm:prSet presAssocID="{265B6186-8112-4039-8A41-63CC5A93FB87}" presName="rect2" presStyleLbl="alignAcc1" presStyleIdx="1" presStyleCnt="3"/>
      <dgm:spPr/>
      <dgm:t>
        <a:bodyPr/>
        <a:lstStyle/>
        <a:p>
          <a:endParaRPr lang="en-US"/>
        </a:p>
      </dgm:t>
    </dgm:pt>
    <dgm:pt modelId="{D778BFFC-7ECA-44B7-9794-DEF04EDE9CE9}" type="pres">
      <dgm:prSet presAssocID="{06691234-A715-491E-8F0D-2A59FD3B9B9F}" presName="vertSpace3" presStyleLbl="node1" presStyleIdx="1" presStyleCnt="3"/>
      <dgm:spPr/>
    </dgm:pt>
    <dgm:pt modelId="{035AFEB9-FB07-493C-9D14-F128C0C6A5EA}" type="pres">
      <dgm:prSet presAssocID="{06691234-A715-491E-8F0D-2A59FD3B9B9F}" presName="circle3" presStyleLbl="node1" presStyleIdx="2" presStyleCnt="3"/>
      <dgm:spPr/>
    </dgm:pt>
    <dgm:pt modelId="{BCBB3771-E020-4BA5-9EBA-4ED5D44EA12D}" type="pres">
      <dgm:prSet presAssocID="{06691234-A715-491E-8F0D-2A59FD3B9B9F}" presName="rect3" presStyleLbl="alignAcc1" presStyleIdx="2" presStyleCnt="3" custLinFactNeighborX="0" custLinFactNeighborY="2034"/>
      <dgm:spPr/>
      <dgm:t>
        <a:bodyPr/>
        <a:lstStyle/>
        <a:p>
          <a:endParaRPr lang="en-US"/>
        </a:p>
      </dgm:t>
    </dgm:pt>
    <dgm:pt modelId="{254F9D6A-3872-4426-97E1-D18513B8505A}" type="pres">
      <dgm:prSet presAssocID="{8309BCC8-F691-48A4-9D38-5C4D333ED80B}" presName="rect1ParTx" presStyleLbl="alignAcc1" presStyleIdx="2" presStyleCnt="3">
        <dgm:presLayoutVars>
          <dgm:chMax val="1"/>
          <dgm:bulletEnabled val="1"/>
        </dgm:presLayoutVars>
      </dgm:prSet>
      <dgm:spPr/>
      <dgm:t>
        <a:bodyPr/>
        <a:lstStyle/>
        <a:p>
          <a:endParaRPr lang="en-US"/>
        </a:p>
      </dgm:t>
    </dgm:pt>
    <dgm:pt modelId="{9847F859-A32E-4076-A3BA-FF539488FDAE}" type="pres">
      <dgm:prSet presAssocID="{8309BCC8-F691-48A4-9D38-5C4D333ED80B}" presName="rect1ChTx" presStyleLbl="alignAcc1" presStyleIdx="2" presStyleCnt="3">
        <dgm:presLayoutVars>
          <dgm:bulletEnabled val="1"/>
        </dgm:presLayoutVars>
      </dgm:prSet>
      <dgm:spPr/>
      <dgm:t>
        <a:bodyPr/>
        <a:lstStyle/>
        <a:p>
          <a:endParaRPr lang="en-US"/>
        </a:p>
      </dgm:t>
    </dgm:pt>
    <dgm:pt modelId="{9DC17996-4AAC-4E16-BF42-400919082970}" type="pres">
      <dgm:prSet presAssocID="{265B6186-8112-4039-8A41-63CC5A93FB87}" presName="rect2ParTx" presStyleLbl="alignAcc1" presStyleIdx="2" presStyleCnt="3">
        <dgm:presLayoutVars>
          <dgm:chMax val="1"/>
          <dgm:bulletEnabled val="1"/>
        </dgm:presLayoutVars>
      </dgm:prSet>
      <dgm:spPr/>
      <dgm:t>
        <a:bodyPr/>
        <a:lstStyle/>
        <a:p>
          <a:endParaRPr lang="en-US"/>
        </a:p>
      </dgm:t>
    </dgm:pt>
    <dgm:pt modelId="{5122C386-A8B5-433F-9C94-C4B59EB46697}" type="pres">
      <dgm:prSet presAssocID="{265B6186-8112-4039-8A41-63CC5A93FB87}" presName="rect2ChTx" presStyleLbl="alignAcc1" presStyleIdx="2" presStyleCnt="3">
        <dgm:presLayoutVars>
          <dgm:bulletEnabled val="1"/>
        </dgm:presLayoutVars>
      </dgm:prSet>
      <dgm:spPr/>
      <dgm:t>
        <a:bodyPr/>
        <a:lstStyle/>
        <a:p>
          <a:endParaRPr lang="en-US"/>
        </a:p>
      </dgm:t>
    </dgm:pt>
    <dgm:pt modelId="{532D9DA4-F0BE-44FA-888D-A7771A24C2B7}" type="pres">
      <dgm:prSet presAssocID="{06691234-A715-491E-8F0D-2A59FD3B9B9F}" presName="rect3ParTx" presStyleLbl="alignAcc1" presStyleIdx="2" presStyleCnt="3">
        <dgm:presLayoutVars>
          <dgm:chMax val="1"/>
          <dgm:bulletEnabled val="1"/>
        </dgm:presLayoutVars>
      </dgm:prSet>
      <dgm:spPr/>
      <dgm:t>
        <a:bodyPr/>
        <a:lstStyle/>
        <a:p>
          <a:endParaRPr lang="en-US"/>
        </a:p>
      </dgm:t>
    </dgm:pt>
    <dgm:pt modelId="{A29E8D7B-4E3C-4A02-8104-EDC1C9E052F0}" type="pres">
      <dgm:prSet presAssocID="{06691234-A715-491E-8F0D-2A59FD3B9B9F}" presName="rect3ChTx" presStyleLbl="alignAcc1" presStyleIdx="2" presStyleCnt="3">
        <dgm:presLayoutVars>
          <dgm:bulletEnabled val="1"/>
        </dgm:presLayoutVars>
      </dgm:prSet>
      <dgm:spPr/>
      <dgm:t>
        <a:bodyPr/>
        <a:lstStyle/>
        <a:p>
          <a:endParaRPr lang="en-US"/>
        </a:p>
      </dgm:t>
    </dgm:pt>
  </dgm:ptLst>
  <dgm:cxnLst>
    <dgm:cxn modelId="{7A991139-66CF-45D5-8A88-AACE53C6A6AF}" srcId="{06691234-A715-491E-8F0D-2A59FD3B9B9F}" destId="{C0CA72F7-2391-4E8C-9C96-6AF74AD367F7}" srcOrd="1" destOrd="0" parTransId="{6005EBF9-D100-4746-B267-D3C4B85C282A}" sibTransId="{154CF9E9-1F1F-405E-89B4-3014546D490D}"/>
    <dgm:cxn modelId="{F4E06CC8-6E0F-43FA-BA96-DB416201EBA9}" type="presOf" srcId="{C0CA72F7-2391-4E8C-9C96-6AF74AD367F7}" destId="{A29E8D7B-4E3C-4A02-8104-EDC1C9E052F0}" srcOrd="0" destOrd="1" presId="urn:microsoft.com/office/officeart/2005/8/layout/target3"/>
    <dgm:cxn modelId="{E7D9B361-F3FF-4F26-8FEC-1C1319C2F403}" type="presOf" srcId="{265B6186-8112-4039-8A41-63CC5A93FB87}" destId="{150286FE-74DB-4382-BB28-4F979D8CAD10}" srcOrd="0" destOrd="0" presId="urn:microsoft.com/office/officeart/2005/8/layout/target3"/>
    <dgm:cxn modelId="{9F058035-2315-4C46-858F-912C4875510D}" type="presOf" srcId="{06691234-A715-491E-8F0D-2A59FD3B9B9F}" destId="{532D9DA4-F0BE-44FA-888D-A7771A24C2B7}" srcOrd="1" destOrd="0" presId="urn:microsoft.com/office/officeart/2005/8/layout/target3"/>
    <dgm:cxn modelId="{2E4F665E-0532-486F-8DE1-DA2DC97BC2A9}" srcId="{8309BCC8-F691-48A4-9D38-5C4D333ED80B}" destId="{940D028A-A00B-4328-9D66-CE48A1E0A102}" srcOrd="1" destOrd="0" parTransId="{4A2B50E3-1A44-4F05-BB3D-EFD7C467979F}" sibTransId="{753A1D9E-0B64-4B10-8F80-1BFFC2D8DBEC}"/>
    <dgm:cxn modelId="{57B23E21-855F-444F-AEC5-70427C14E987}" srcId="{06691234-A715-491E-8F0D-2A59FD3B9B9F}" destId="{92DB7CC5-AE22-4F5B-AE18-C0ACD73335B1}" srcOrd="0" destOrd="0" parTransId="{2CE1C2D2-BF9C-41DC-A829-DF91E01ECA9C}" sibTransId="{EB37A183-88D5-4A8E-B9CA-34F281EEC3B2}"/>
    <dgm:cxn modelId="{57FD562A-E1EA-4ABB-ABA0-E4FAC148661A}" srcId="{57B2B326-2688-4ABE-AAD3-6BCE57408DE5}" destId="{8309BCC8-F691-48A4-9D38-5C4D333ED80B}" srcOrd="0" destOrd="0" parTransId="{05EFD6E4-BBEF-4447-8A11-63FA0E138056}" sibTransId="{AC94BFE4-EC8C-489D-B217-F27D50E60711}"/>
    <dgm:cxn modelId="{9215444A-FEDA-4C95-BEBA-32DEA09DF4FC}" srcId="{57B2B326-2688-4ABE-AAD3-6BCE57408DE5}" destId="{06691234-A715-491E-8F0D-2A59FD3B9B9F}" srcOrd="2" destOrd="0" parTransId="{E5631DEB-B8B3-44F7-BD83-89D6F6FE9EFD}" sibTransId="{BE357E3D-32A5-477A-89B0-4585FA22AE5F}"/>
    <dgm:cxn modelId="{D7B80617-05B3-44FA-8BEC-39A245DCCF34}" srcId="{8309BCC8-F691-48A4-9D38-5C4D333ED80B}" destId="{2AFD0C60-AA9F-4B4E-AF55-B1F6DC440524}" srcOrd="0" destOrd="0" parTransId="{8FBA33E7-999C-4B4F-8C04-78E502E24997}" sibTransId="{B34467D6-11CF-421C-B246-126074C7193E}"/>
    <dgm:cxn modelId="{2781559A-ABBD-4748-82C5-9E4D8224BCD9}" type="presOf" srcId="{265B6186-8112-4039-8A41-63CC5A93FB87}" destId="{9DC17996-4AAC-4E16-BF42-400919082970}" srcOrd="1" destOrd="0" presId="urn:microsoft.com/office/officeart/2005/8/layout/target3"/>
    <dgm:cxn modelId="{6C78F7FB-0663-4EB3-870A-5DC8A7A56B20}" srcId="{57B2B326-2688-4ABE-AAD3-6BCE57408DE5}" destId="{265B6186-8112-4039-8A41-63CC5A93FB87}" srcOrd="1" destOrd="0" parTransId="{78ECD73C-0733-4463-A13A-33BA777D4ECD}" sibTransId="{8CC899AC-4B74-4432-AE11-A739E0AFFCDA}"/>
    <dgm:cxn modelId="{C3D49C39-50C8-4C80-8E4B-EA1AD1E634E5}" type="presOf" srcId="{92DB7CC5-AE22-4F5B-AE18-C0ACD73335B1}" destId="{A29E8D7B-4E3C-4A02-8104-EDC1C9E052F0}" srcOrd="0" destOrd="0" presId="urn:microsoft.com/office/officeart/2005/8/layout/target3"/>
    <dgm:cxn modelId="{DFC03573-E59E-486A-93A6-063536C0D5C4}" type="presOf" srcId="{8309BCC8-F691-48A4-9D38-5C4D333ED80B}" destId="{254F9D6A-3872-4426-97E1-D18513B8505A}" srcOrd="1" destOrd="0" presId="urn:microsoft.com/office/officeart/2005/8/layout/target3"/>
    <dgm:cxn modelId="{53EB0008-BC2E-4803-98D4-39A346FE1654}" type="presOf" srcId="{F3DA709F-5124-4D7E-8D46-52E58F59F6DF}" destId="{5122C386-A8B5-433F-9C94-C4B59EB46697}" srcOrd="0" destOrd="1" presId="urn:microsoft.com/office/officeart/2005/8/layout/target3"/>
    <dgm:cxn modelId="{7E6ADC68-8375-4DCA-866C-B440E7BE3555}" type="presOf" srcId="{06691234-A715-491E-8F0D-2A59FD3B9B9F}" destId="{BCBB3771-E020-4BA5-9EBA-4ED5D44EA12D}" srcOrd="0" destOrd="0" presId="urn:microsoft.com/office/officeart/2005/8/layout/target3"/>
    <dgm:cxn modelId="{7D33F8CA-B158-4B6D-BF5B-B15DB3A842B7}" type="presOf" srcId="{8309BCC8-F691-48A4-9D38-5C4D333ED80B}" destId="{F06BE071-0A03-4D5C-9C29-0A2B8B9C7195}" srcOrd="0" destOrd="0" presId="urn:microsoft.com/office/officeart/2005/8/layout/target3"/>
    <dgm:cxn modelId="{21E997DE-3283-4056-A873-68F8C3534233}" type="presOf" srcId="{57B2B326-2688-4ABE-AAD3-6BCE57408DE5}" destId="{1A8178BE-B3BA-4877-8A37-219D9722F3C0}" srcOrd="0" destOrd="0" presId="urn:microsoft.com/office/officeart/2005/8/layout/target3"/>
    <dgm:cxn modelId="{41C8D88B-2A9C-4089-A83A-58D876E421D2}" srcId="{265B6186-8112-4039-8A41-63CC5A93FB87}" destId="{AC479D6B-3EB4-4253-A57D-ED96594812C6}" srcOrd="0" destOrd="0" parTransId="{0C2A9DB0-DDF5-4494-BF6B-7C16722E06B0}" sibTransId="{829FB0EC-371D-47DF-A4B0-83F5D8AFC9DD}"/>
    <dgm:cxn modelId="{D0E0854D-B5B8-477D-874C-B2F3E48B29BC}" type="presOf" srcId="{940D028A-A00B-4328-9D66-CE48A1E0A102}" destId="{9847F859-A32E-4076-A3BA-FF539488FDAE}" srcOrd="0" destOrd="1" presId="urn:microsoft.com/office/officeart/2005/8/layout/target3"/>
    <dgm:cxn modelId="{F83AF7AB-6B83-420C-8696-1FB2FBA5BB43}" srcId="{265B6186-8112-4039-8A41-63CC5A93FB87}" destId="{F3DA709F-5124-4D7E-8D46-52E58F59F6DF}" srcOrd="1" destOrd="0" parTransId="{5D563652-D1C2-4B57-B237-E79DF6D049E1}" sibTransId="{4222CF3F-6D8D-4955-87AE-D80A74B2EECA}"/>
    <dgm:cxn modelId="{5062D946-2AF9-43B7-AC3B-CFA0FB9FD2F7}" type="presOf" srcId="{2AFD0C60-AA9F-4B4E-AF55-B1F6DC440524}" destId="{9847F859-A32E-4076-A3BA-FF539488FDAE}" srcOrd="0" destOrd="0" presId="urn:microsoft.com/office/officeart/2005/8/layout/target3"/>
    <dgm:cxn modelId="{CD3A13C0-17F5-4E25-B1E5-C18DEACD5D2E}" type="presOf" srcId="{AC479D6B-3EB4-4253-A57D-ED96594812C6}" destId="{5122C386-A8B5-433F-9C94-C4B59EB46697}" srcOrd="0" destOrd="0" presId="urn:microsoft.com/office/officeart/2005/8/layout/target3"/>
    <dgm:cxn modelId="{1AA4E2A0-3E6C-4F6C-8647-78DA255150F8}" type="presParOf" srcId="{1A8178BE-B3BA-4877-8A37-219D9722F3C0}" destId="{FBA8A94C-4BCC-41F7-AEB4-6F618B694C3B}" srcOrd="0" destOrd="0" presId="urn:microsoft.com/office/officeart/2005/8/layout/target3"/>
    <dgm:cxn modelId="{232C1947-FACB-4A0F-A2A2-0D045AAFE48D}" type="presParOf" srcId="{1A8178BE-B3BA-4877-8A37-219D9722F3C0}" destId="{7CFCFCD8-3C4F-4EFC-8CF7-5DCA75FE5496}" srcOrd="1" destOrd="0" presId="urn:microsoft.com/office/officeart/2005/8/layout/target3"/>
    <dgm:cxn modelId="{040A8259-3594-42AD-93D2-07141C720E9B}" type="presParOf" srcId="{1A8178BE-B3BA-4877-8A37-219D9722F3C0}" destId="{F06BE071-0A03-4D5C-9C29-0A2B8B9C7195}" srcOrd="2" destOrd="0" presId="urn:microsoft.com/office/officeart/2005/8/layout/target3"/>
    <dgm:cxn modelId="{6D50A317-7E88-4FF9-8BB7-FA8350AE88B3}" type="presParOf" srcId="{1A8178BE-B3BA-4877-8A37-219D9722F3C0}" destId="{D214E86D-0FD3-4BC6-827D-15F0ED1A7EA0}" srcOrd="3" destOrd="0" presId="urn:microsoft.com/office/officeart/2005/8/layout/target3"/>
    <dgm:cxn modelId="{11C648E0-3856-4601-B1FF-F30304D0E0E4}" type="presParOf" srcId="{1A8178BE-B3BA-4877-8A37-219D9722F3C0}" destId="{47341337-756B-48E1-8C09-4E0CEB9DFD84}" srcOrd="4" destOrd="0" presId="urn:microsoft.com/office/officeart/2005/8/layout/target3"/>
    <dgm:cxn modelId="{1F56893E-C071-4BDE-9422-599D0B96A76C}" type="presParOf" srcId="{1A8178BE-B3BA-4877-8A37-219D9722F3C0}" destId="{150286FE-74DB-4382-BB28-4F979D8CAD10}" srcOrd="5" destOrd="0" presId="urn:microsoft.com/office/officeart/2005/8/layout/target3"/>
    <dgm:cxn modelId="{76522CA3-5735-4F86-8EEF-DD37688284C5}" type="presParOf" srcId="{1A8178BE-B3BA-4877-8A37-219D9722F3C0}" destId="{D778BFFC-7ECA-44B7-9794-DEF04EDE9CE9}" srcOrd="6" destOrd="0" presId="urn:microsoft.com/office/officeart/2005/8/layout/target3"/>
    <dgm:cxn modelId="{9E19B451-8EFB-4B74-A9F1-9CC71345C4F7}" type="presParOf" srcId="{1A8178BE-B3BA-4877-8A37-219D9722F3C0}" destId="{035AFEB9-FB07-493C-9D14-F128C0C6A5EA}" srcOrd="7" destOrd="0" presId="urn:microsoft.com/office/officeart/2005/8/layout/target3"/>
    <dgm:cxn modelId="{0B2AB12B-519F-4117-8EA6-453FDE7B424A}" type="presParOf" srcId="{1A8178BE-B3BA-4877-8A37-219D9722F3C0}" destId="{BCBB3771-E020-4BA5-9EBA-4ED5D44EA12D}" srcOrd="8" destOrd="0" presId="urn:microsoft.com/office/officeart/2005/8/layout/target3"/>
    <dgm:cxn modelId="{882FB35B-4254-4AD9-AD84-8EE6ACC95D7E}" type="presParOf" srcId="{1A8178BE-B3BA-4877-8A37-219D9722F3C0}" destId="{254F9D6A-3872-4426-97E1-D18513B8505A}" srcOrd="9" destOrd="0" presId="urn:microsoft.com/office/officeart/2005/8/layout/target3"/>
    <dgm:cxn modelId="{73DBFAC7-3510-42A7-B532-BD372A482C92}" type="presParOf" srcId="{1A8178BE-B3BA-4877-8A37-219D9722F3C0}" destId="{9847F859-A32E-4076-A3BA-FF539488FDAE}" srcOrd="10" destOrd="0" presId="urn:microsoft.com/office/officeart/2005/8/layout/target3"/>
    <dgm:cxn modelId="{E5548C71-41CC-499E-A3EE-76A8E4DD93C9}" type="presParOf" srcId="{1A8178BE-B3BA-4877-8A37-219D9722F3C0}" destId="{9DC17996-4AAC-4E16-BF42-400919082970}" srcOrd="11" destOrd="0" presId="urn:microsoft.com/office/officeart/2005/8/layout/target3"/>
    <dgm:cxn modelId="{667C3329-F01A-4221-B69B-32C3107DAA57}" type="presParOf" srcId="{1A8178BE-B3BA-4877-8A37-219D9722F3C0}" destId="{5122C386-A8B5-433F-9C94-C4B59EB46697}" srcOrd="12" destOrd="0" presId="urn:microsoft.com/office/officeart/2005/8/layout/target3"/>
    <dgm:cxn modelId="{4C7D49E7-DD22-426B-BCE1-8F55D0090FB2}" type="presParOf" srcId="{1A8178BE-B3BA-4877-8A37-219D9722F3C0}" destId="{532D9DA4-F0BE-44FA-888D-A7771A24C2B7}" srcOrd="13" destOrd="0" presId="urn:microsoft.com/office/officeart/2005/8/layout/target3"/>
    <dgm:cxn modelId="{5600179C-460E-44CE-A006-F405CFB8837D}" type="presParOf" srcId="{1A8178BE-B3BA-4877-8A37-219D9722F3C0}" destId="{A29E8D7B-4E3C-4A02-8104-EDC1C9E052F0}" srcOrd="14"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1E1835-74D4-4E6F-BE45-A8B41B80791B}">
      <dsp:nvSpPr>
        <dsp:cNvPr id="0" name=""/>
        <dsp:cNvSpPr/>
      </dsp:nvSpPr>
      <dsp:spPr>
        <a:xfrm>
          <a:off x="2178990" y="388277"/>
          <a:ext cx="4831892" cy="4831892"/>
        </a:xfrm>
        <a:prstGeom prst="pie">
          <a:avLst>
            <a:gd name="adj1" fmla="val 16200000"/>
            <a:gd name="adj2" fmla="val 1800000"/>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lvl="0" algn="ctr" defTabSz="1244600">
            <a:lnSpc>
              <a:spcPct val="90000"/>
            </a:lnSpc>
            <a:spcBef>
              <a:spcPct val="0"/>
            </a:spcBef>
            <a:spcAft>
              <a:spcPct val="35000"/>
            </a:spcAft>
          </a:pPr>
          <a:r>
            <a:rPr lang="en-US" sz="2800" kern="1200" dirty="0" smtClean="0">
              <a:latin typeface="Nikosh" panose="02000000000000000000" pitchFamily="2" charset="0"/>
              <a:cs typeface="Nikosh" panose="02000000000000000000" pitchFamily="2" charset="0"/>
            </a:rPr>
            <a:t>১৫৩ </a:t>
          </a:r>
          <a:r>
            <a:rPr lang="en-US" sz="2800" kern="1200" dirty="0" err="1" smtClean="0">
              <a:latin typeface="Nikosh" panose="02000000000000000000" pitchFamily="2" charset="0"/>
              <a:cs typeface="Nikosh" panose="02000000000000000000" pitchFamily="2" charset="0"/>
            </a:rPr>
            <a:t>অনুচ্ছেদ</a:t>
          </a:r>
          <a:endParaRPr lang="en-US" sz="2800" kern="1200" dirty="0">
            <a:latin typeface="Nikosh" panose="02000000000000000000" pitchFamily="2" charset="0"/>
            <a:cs typeface="Nikosh" panose="02000000000000000000" pitchFamily="2" charset="0"/>
          </a:endParaRPr>
        </a:p>
      </dsp:txBody>
      <dsp:txXfrm>
        <a:off x="4806043" y="1279876"/>
        <a:ext cx="1639392" cy="1610630"/>
      </dsp:txXfrm>
    </dsp:sp>
    <dsp:sp modelId="{89ABCFEF-F24E-4DE8-8D66-9E170ABDED18}">
      <dsp:nvSpPr>
        <dsp:cNvPr id="0" name=""/>
        <dsp:cNvSpPr/>
      </dsp:nvSpPr>
      <dsp:spPr>
        <a:xfrm>
          <a:off x="1929917" y="532083"/>
          <a:ext cx="4831892" cy="4831892"/>
        </a:xfrm>
        <a:prstGeom prst="pie">
          <a:avLst>
            <a:gd name="adj1" fmla="val 1800000"/>
            <a:gd name="adj2" fmla="val 900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latin typeface="Nikosh" panose="02000000000000000000" pitchFamily="2" charset="0"/>
              <a:cs typeface="Nikosh" panose="02000000000000000000" pitchFamily="2" charset="0"/>
            </a:rPr>
            <a:t>১১ </a:t>
          </a:r>
          <a:r>
            <a:rPr lang="en-US" sz="3600" kern="1200" dirty="0" err="1" smtClean="0">
              <a:latin typeface="Nikosh" panose="02000000000000000000" pitchFamily="2" charset="0"/>
              <a:cs typeface="Nikosh" panose="02000000000000000000" pitchFamily="2" charset="0"/>
            </a:rPr>
            <a:t>ভাগ</a:t>
          </a:r>
          <a:endParaRPr lang="en-US" sz="3600" kern="1200" dirty="0">
            <a:latin typeface="Nikosh" panose="02000000000000000000" pitchFamily="2" charset="0"/>
            <a:cs typeface="Nikosh" panose="02000000000000000000" pitchFamily="2" charset="0"/>
          </a:endParaRPr>
        </a:p>
      </dsp:txBody>
      <dsp:txXfrm>
        <a:off x="3252935" y="3580777"/>
        <a:ext cx="2185856" cy="1495585"/>
      </dsp:txXfrm>
    </dsp:sp>
    <dsp:sp modelId="{068B8D49-DE09-4315-823D-6733CF4E4AF6}">
      <dsp:nvSpPr>
        <dsp:cNvPr id="0" name=""/>
        <dsp:cNvSpPr/>
      </dsp:nvSpPr>
      <dsp:spPr>
        <a:xfrm>
          <a:off x="1929917" y="532083"/>
          <a:ext cx="4831892" cy="4831892"/>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lvl="0" algn="ctr" defTabSz="1422400">
            <a:lnSpc>
              <a:spcPct val="90000"/>
            </a:lnSpc>
            <a:spcBef>
              <a:spcPct val="0"/>
            </a:spcBef>
            <a:spcAft>
              <a:spcPct val="35000"/>
            </a:spcAft>
          </a:pPr>
          <a:r>
            <a:rPr lang="en-US" sz="3200" kern="1200" dirty="0" smtClean="0">
              <a:latin typeface="Nikosh" panose="02000000000000000000" pitchFamily="2" charset="0"/>
              <a:cs typeface="Nikosh" panose="02000000000000000000" pitchFamily="2" charset="0"/>
            </a:rPr>
            <a:t>তপসিল-০৭</a:t>
          </a:r>
          <a:endParaRPr lang="en-US" sz="3200" kern="1200" dirty="0">
            <a:latin typeface="Nikosh" panose="02000000000000000000" pitchFamily="2" charset="0"/>
            <a:cs typeface="Nikosh" panose="02000000000000000000" pitchFamily="2" charset="0"/>
          </a:endParaRPr>
        </a:p>
      </dsp:txBody>
      <dsp:txXfrm>
        <a:off x="2447620" y="1481205"/>
        <a:ext cx="1639392" cy="161063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B82658-277F-4289-AD73-B1978C8BC592}">
      <dsp:nvSpPr>
        <dsp:cNvPr id="0" name=""/>
        <dsp:cNvSpPr/>
      </dsp:nvSpPr>
      <dsp:spPr>
        <a:xfrm>
          <a:off x="1701959" y="-99519"/>
          <a:ext cx="6558308" cy="6558308"/>
        </a:xfrm>
        <a:prstGeom prst="circularArrow">
          <a:avLst>
            <a:gd name="adj1" fmla="val 5544"/>
            <a:gd name="adj2" fmla="val 330680"/>
            <a:gd name="adj3" fmla="val 14927644"/>
            <a:gd name="adj4" fmla="val 16717662"/>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AE52CB-BB83-48BD-AD94-4D0B7007FB16}">
      <dsp:nvSpPr>
        <dsp:cNvPr id="0" name=""/>
        <dsp:cNvSpPr/>
      </dsp:nvSpPr>
      <dsp:spPr>
        <a:xfrm>
          <a:off x="4263619" y="2183"/>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as-IN" sz="1600" b="1" i="0" kern="1200" dirty="0" smtClean="0">
              <a:latin typeface="Nikosh" panose="02000000000000000000" pitchFamily="2" charset="0"/>
              <a:cs typeface="Nikosh" panose="02000000000000000000" pitchFamily="2" charset="0"/>
            </a:rPr>
            <a:t>প্রজাতন্ত্র</a:t>
          </a:r>
          <a:endParaRPr lang="en-US" sz="1600" kern="1200" dirty="0">
            <a:latin typeface="Nikosh" panose="02000000000000000000" pitchFamily="2" charset="0"/>
            <a:cs typeface="Nikosh" panose="02000000000000000000" pitchFamily="2" charset="0"/>
          </a:endParaRPr>
        </a:p>
      </dsp:txBody>
      <dsp:txXfrm>
        <a:off x="4298644" y="37208"/>
        <a:ext cx="1364938" cy="647444"/>
      </dsp:txXfrm>
    </dsp:sp>
    <dsp:sp modelId="{5808725B-E461-4B1F-B521-B1A4E6EC8E63}">
      <dsp:nvSpPr>
        <dsp:cNvPr id="0" name=""/>
        <dsp:cNvSpPr/>
      </dsp:nvSpPr>
      <dsp:spPr>
        <a:xfrm>
          <a:off x="5775640" y="446153"/>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as-IN" sz="1600" b="1" i="0" kern="1200" dirty="0" smtClean="0">
              <a:latin typeface="Nikosh" panose="02000000000000000000" pitchFamily="2" charset="0"/>
              <a:cs typeface="Nikosh" panose="02000000000000000000" pitchFamily="2" charset="0"/>
            </a:rPr>
            <a:t>নাগরিকত্ব</a:t>
          </a:r>
          <a:endParaRPr lang="en-US" sz="1600" kern="1200" dirty="0">
            <a:latin typeface="Nikosh" panose="02000000000000000000" pitchFamily="2" charset="0"/>
            <a:cs typeface="Nikosh" panose="02000000000000000000" pitchFamily="2" charset="0"/>
          </a:endParaRPr>
        </a:p>
      </dsp:txBody>
      <dsp:txXfrm>
        <a:off x="5810665" y="481178"/>
        <a:ext cx="1364938" cy="647444"/>
      </dsp:txXfrm>
    </dsp:sp>
    <dsp:sp modelId="{9208A350-DCBE-4011-8C14-994F089A737B}">
      <dsp:nvSpPr>
        <dsp:cNvPr id="0" name=""/>
        <dsp:cNvSpPr/>
      </dsp:nvSpPr>
      <dsp:spPr>
        <a:xfrm>
          <a:off x="6807605" y="1637104"/>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as-IN" sz="1400" b="1" i="0" kern="1200" dirty="0" smtClean="0">
              <a:latin typeface="Nikosh" panose="02000000000000000000" pitchFamily="2" charset="0"/>
              <a:cs typeface="Nikosh" panose="02000000000000000000" pitchFamily="2" charset="0"/>
            </a:rPr>
            <a:t>সংবিধান বাতিল, স্থগিতকরণ, ইত্যাদি অপরাধ</a:t>
          </a:r>
          <a:endParaRPr lang="en-US" sz="1400" kern="1200" dirty="0">
            <a:latin typeface="Nikosh" panose="02000000000000000000" pitchFamily="2" charset="0"/>
            <a:cs typeface="Nikosh" panose="02000000000000000000" pitchFamily="2" charset="0"/>
          </a:endParaRPr>
        </a:p>
      </dsp:txBody>
      <dsp:txXfrm>
        <a:off x="6842630" y="1672129"/>
        <a:ext cx="1364938" cy="647444"/>
      </dsp:txXfrm>
    </dsp:sp>
    <dsp:sp modelId="{77BD97C2-558F-4279-AD32-686592762820}">
      <dsp:nvSpPr>
        <dsp:cNvPr id="0" name=""/>
        <dsp:cNvSpPr/>
      </dsp:nvSpPr>
      <dsp:spPr>
        <a:xfrm>
          <a:off x="7031872" y="3196919"/>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as-IN" sz="1400" b="1" i="0" kern="1200" dirty="0" smtClean="0">
              <a:latin typeface="Nikosh" panose="02000000000000000000" pitchFamily="2" charset="0"/>
              <a:cs typeface="Nikosh" panose="02000000000000000000" pitchFamily="2" charset="0"/>
            </a:rPr>
            <a:t>সংবিধানের মৌলিক বিধানাবলী সংশোধন অযোগ্য</a:t>
          </a:r>
          <a:endParaRPr lang="en-US" sz="1400" kern="1200" dirty="0">
            <a:latin typeface="Nikosh" panose="02000000000000000000" pitchFamily="2" charset="0"/>
            <a:cs typeface="Nikosh" panose="02000000000000000000" pitchFamily="2" charset="0"/>
          </a:endParaRPr>
        </a:p>
      </dsp:txBody>
      <dsp:txXfrm>
        <a:off x="7066897" y="3231944"/>
        <a:ext cx="1364938" cy="647444"/>
      </dsp:txXfrm>
    </dsp:sp>
    <dsp:sp modelId="{F256AAC9-E474-4D45-BDE3-645DD14DADBE}">
      <dsp:nvSpPr>
        <dsp:cNvPr id="0" name=""/>
        <dsp:cNvSpPr/>
      </dsp:nvSpPr>
      <dsp:spPr>
        <a:xfrm>
          <a:off x="6377239" y="4630366"/>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as-IN" sz="1600" b="1" i="0" kern="1200" dirty="0" smtClean="0">
              <a:latin typeface="Nikosh" panose="02000000000000000000" pitchFamily="2" charset="0"/>
              <a:cs typeface="Nikosh" panose="02000000000000000000" pitchFamily="2" charset="0"/>
            </a:rPr>
            <a:t>সংবিধানের প্রাধান্য</a:t>
          </a:r>
          <a:endParaRPr lang="en-US" sz="1600" kern="1200" dirty="0">
            <a:latin typeface="Nikosh" panose="02000000000000000000" pitchFamily="2" charset="0"/>
            <a:cs typeface="Nikosh" panose="02000000000000000000" pitchFamily="2" charset="0"/>
          </a:endParaRPr>
        </a:p>
      </dsp:txBody>
      <dsp:txXfrm>
        <a:off x="6412264" y="4665391"/>
        <a:ext cx="1364938" cy="647444"/>
      </dsp:txXfrm>
    </dsp:sp>
    <dsp:sp modelId="{AEEFE78E-567D-4DDA-8D53-48FA92C70CBC}">
      <dsp:nvSpPr>
        <dsp:cNvPr id="0" name=""/>
        <dsp:cNvSpPr/>
      </dsp:nvSpPr>
      <dsp:spPr>
        <a:xfrm>
          <a:off x="5051546" y="5482337"/>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রাজধানী</a:t>
          </a:r>
          <a:endParaRPr lang="en-US" sz="1800" kern="1200" dirty="0">
            <a:latin typeface="Nikosh" panose="02000000000000000000" pitchFamily="2" charset="0"/>
            <a:cs typeface="Nikosh" panose="02000000000000000000" pitchFamily="2" charset="0"/>
          </a:endParaRPr>
        </a:p>
      </dsp:txBody>
      <dsp:txXfrm>
        <a:off x="5086571" y="5517362"/>
        <a:ext cx="1364938" cy="647444"/>
      </dsp:txXfrm>
    </dsp:sp>
    <dsp:sp modelId="{39F7FDE5-076F-4BB8-85E5-66670A48F2EC}">
      <dsp:nvSpPr>
        <dsp:cNvPr id="0" name=""/>
        <dsp:cNvSpPr/>
      </dsp:nvSpPr>
      <dsp:spPr>
        <a:xfrm>
          <a:off x="3475691" y="5482337"/>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জাতির পিতার প্রতিকৃতি</a:t>
          </a:r>
          <a:endParaRPr lang="en-US" sz="1800" kern="1200" dirty="0">
            <a:latin typeface="Nikosh" panose="02000000000000000000" pitchFamily="2" charset="0"/>
            <a:cs typeface="Nikosh" panose="02000000000000000000" pitchFamily="2" charset="0"/>
          </a:endParaRPr>
        </a:p>
      </dsp:txBody>
      <dsp:txXfrm>
        <a:off x="3510716" y="5517362"/>
        <a:ext cx="1364938" cy="647444"/>
      </dsp:txXfrm>
    </dsp:sp>
    <dsp:sp modelId="{D3F30D24-8DE6-492C-AA2F-CB44D05AA003}">
      <dsp:nvSpPr>
        <dsp:cNvPr id="0" name=""/>
        <dsp:cNvSpPr/>
      </dsp:nvSpPr>
      <dsp:spPr>
        <a:xfrm>
          <a:off x="2149998" y="4630366"/>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as-IN" sz="1400" b="1" i="0" kern="1200" dirty="0" smtClean="0">
              <a:latin typeface="Nikosh" panose="02000000000000000000" pitchFamily="2" charset="0"/>
              <a:cs typeface="Nikosh" panose="02000000000000000000" pitchFamily="2" charset="0"/>
            </a:rPr>
            <a:t>জাতীয় সঙ্গীত, পতাকা ও প্রতীক</a:t>
          </a:r>
          <a:r>
            <a:rPr lang="as-IN" sz="1400" b="0" i="0" kern="1200" dirty="0" smtClean="0">
              <a:latin typeface="Nikosh" panose="02000000000000000000" pitchFamily="2" charset="0"/>
              <a:cs typeface="Nikosh" panose="02000000000000000000" pitchFamily="2" charset="0"/>
              <a:hlinkClick xmlns:r="http://schemas.openxmlformats.org/officeDocument/2006/relationships" r:id="rId1"/>
            </a:rPr>
            <a:t>প্রতীক</a:t>
          </a:r>
          <a:endParaRPr lang="en-US" sz="1400" kern="1200" dirty="0">
            <a:latin typeface="Nikosh" panose="02000000000000000000" pitchFamily="2" charset="0"/>
            <a:cs typeface="Nikosh" panose="02000000000000000000" pitchFamily="2" charset="0"/>
          </a:endParaRPr>
        </a:p>
      </dsp:txBody>
      <dsp:txXfrm>
        <a:off x="2185023" y="4665391"/>
        <a:ext cx="1364938" cy="647444"/>
      </dsp:txXfrm>
    </dsp:sp>
    <dsp:sp modelId="{4BC51018-DED6-4783-AC94-9F94155E2732}">
      <dsp:nvSpPr>
        <dsp:cNvPr id="0" name=""/>
        <dsp:cNvSpPr/>
      </dsp:nvSpPr>
      <dsp:spPr>
        <a:xfrm>
          <a:off x="1495365" y="3196919"/>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as-IN" sz="1600" b="1" i="0" kern="1200" dirty="0" smtClean="0">
              <a:latin typeface="Nikosh" panose="02000000000000000000" pitchFamily="2" charset="0"/>
              <a:cs typeface="Nikosh" panose="02000000000000000000" pitchFamily="2" charset="0"/>
            </a:rPr>
            <a:t>রাষ্ট্রভাষা</a:t>
          </a:r>
          <a:endParaRPr lang="en-US" sz="1600" kern="1200" dirty="0">
            <a:latin typeface="Nikosh" panose="02000000000000000000" pitchFamily="2" charset="0"/>
            <a:cs typeface="Nikosh" panose="02000000000000000000" pitchFamily="2" charset="0"/>
          </a:endParaRPr>
        </a:p>
      </dsp:txBody>
      <dsp:txXfrm>
        <a:off x="1530390" y="3231944"/>
        <a:ext cx="1364938" cy="647444"/>
      </dsp:txXfrm>
    </dsp:sp>
    <dsp:sp modelId="{C2F155E1-A7D4-486D-9315-64D5430B0E41}">
      <dsp:nvSpPr>
        <dsp:cNvPr id="0" name=""/>
        <dsp:cNvSpPr/>
      </dsp:nvSpPr>
      <dsp:spPr>
        <a:xfrm>
          <a:off x="1719632" y="1637104"/>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রাষ্ট্রধর্ম</a:t>
          </a:r>
          <a:endParaRPr lang="en-US" sz="1800" kern="1200" dirty="0">
            <a:latin typeface="Nikosh" panose="02000000000000000000" pitchFamily="2" charset="0"/>
            <a:cs typeface="Nikosh" panose="02000000000000000000" pitchFamily="2" charset="0"/>
          </a:endParaRPr>
        </a:p>
      </dsp:txBody>
      <dsp:txXfrm>
        <a:off x="1754657" y="1672129"/>
        <a:ext cx="1364938" cy="647444"/>
      </dsp:txXfrm>
    </dsp:sp>
    <dsp:sp modelId="{95514CD9-B63F-494A-A487-3995A26E4ECA}">
      <dsp:nvSpPr>
        <dsp:cNvPr id="0" name=""/>
        <dsp:cNvSpPr/>
      </dsp:nvSpPr>
      <dsp:spPr>
        <a:xfrm>
          <a:off x="2751598" y="446153"/>
          <a:ext cx="1434988" cy="71749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as-IN" sz="1600" b="1" i="0" kern="1200" dirty="0" smtClean="0">
              <a:latin typeface="Nikosh" panose="02000000000000000000" pitchFamily="2" charset="0"/>
              <a:cs typeface="Nikosh" panose="02000000000000000000" pitchFamily="2" charset="0"/>
            </a:rPr>
            <a:t>প্রজাতন্ত্রের রাষ্ট্রীয় সীমানা</a:t>
          </a:r>
          <a:endParaRPr lang="en-US" sz="1600" kern="1200" dirty="0">
            <a:latin typeface="Nikosh" panose="02000000000000000000" pitchFamily="2" charset="0"/>
            <a:cs typeface="Nikosh" panose="02000000000000000000" pitchFamily="2" charset="0"/>
          </a:endParaRPr>
        </a:p>
      </dsp:txBody>
      <dsp:txXfrm>
        <a:off x="2786623" y="481178"/>
        <a:ext cx="1364938" cy="6474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BA0007-C5A5-40E2-BFFB-445F5ACDE4CE}">
      <dsp:nvSpPr>
        <dsp:cNvPr id="0" name=""/>
        <dsp:cNvSpPr/>
      </dsp:nvSpPr>
      <dsp:spPr>
        <a:xfrm>
          <a:off x="1369362" y="-39028"/>
          <a:ext cx="6230345" cy="6230345"/>
        </a:xfrm>
        <a:prstGeom prst="circularArrow">
          <a:avLst>
            <a:gd name="adj1" fmla="val 5544"/>
            <a:gd name="adj2" fmla="val 330680"/>
            <a:gd name="adj3" fmla="val 14496373"/>
            <a:gd name="adj4" fmla="val 16961337"/>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49AFCF-7B69-40C7-956D-1933460C3665}">
      <dsp:nvSpPr>
        <dsp:cNvPr id="0" name=""/>
        <dsp:cNvSpPr/>
      </dsp:nvSpPr>
      <dsp:spPr>
        <a:xfrm>
          <a:off x="3501353" y="2250"/>
          <a:ext cx="1966363" cy="98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রাষ্ট্রপতি</a:t>
          </a:r>
          <a:endParaRPr lang="en-US" sz="1800" kern="1200" dirty="0">
            <a:latin typeface="Nikosh" panose="02000000000000000000" pitchFamily="2" charset="0"/>
            <a:cs typeface="Nikosh" panose="02000000000000000000" pitchFamily="2" charset="0"/>
          </a:endParaRPr>
        </a:p>
      </dsp:txBody>
      <dsp:txXfrm>
        <a:off x="3549348" y="50245"/>
        <a:ext cx="1870373" cy="887191"/>
      </dsp:txXfrm>
    </dsp:sp>
    <dsp:sp modelId="{8BA491EE-93AA-42B2-BB28-FD9938656C06}">
      <dsp:nvSpPr>
        <dsp:cNvPr id="0" name=""/>
        <dsp:cNvSpPr/>
      </dsp:nvSpPr>
      <dsp:spPr>
        <a:xfrm>
          <a:off x="5555312" y="1003433"/>
          <a:ext cx="1966363" cy="98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রাষ্ট্রপতি</a:t>
          </a:r>
        </a:p>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রাষ্ট্রপতির অভিশংসন</a:t>
          </a:r>
          <a:endParaRPr lang="en-US" sz="1800" kern="1200" dirty="0">
            <a:latin typeface="Nikosh" panose="02000000000000000000" pitchFamily="2" charset="0"/>
            <a:cs typeface="Nikosh" panose="02000000000000000000" pitchFamily="2" charset="0"/>
          </a:endParaRPr>
        </a:p>
      </dsp:txBody>
      <dsp:txXfrm>
        <a:off x="5603307" y="1051428"/>
        <a:ext cx="1870373" cy="887191"/>
      </dsp:txXfrm>
    </dsp:sp>
    <dsp:sp modelId="{62AA18CB-0331-44B4-8971-D6004505964F}">
      <dsp:nvSpPr>
        <dsp:cNvPr id="0" name=""/>
        <dsp:cNvSpPr/>
      </dsp:nvSpPr>
      <dsp:spPr>
        <a:xfrm>
          <a:off x="6091604" y="3250322"/>
          <a:ext cx="1966363" cy="98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অসামর্থ্যের কারণে রাষ্ট্রপতির অপসারণ</a:t>
          </a:r>
          <a:endParaRPr lang="en-US" sz="1800" kern="1200" dirty="0">
            <a:latin typeface="Nikosh" panose="02000000000000000000" pitchFamily="2" charset="0"/>
            <a:cs typeface="Nikosh" panose="02000000000000000000" pitchFamily="2" charset="0"/>
          </a:endParaRPr>
        </a:p>
      </dsp:txBody>
      <dsp:txXfrm>
        <a:off x="6139599" y="3298317"/>
        <a:ext cx="1870373" cy="887191"/>
      </dsp:txXfrm>
    </dsp:sp>
    <dsp:sp modelId="{2FDD23E8-16EA-4F53-A048-36BDEC4077CD}">
      <dsp:nvSpPr>
        <dsp:cNvPr id="0" name=""/>
        <dsp:cNvSpPr/>
      </dsp:nvSpPr>
      <dsp:spPr>
        <a:xfrm>
          <a:off x="4654123" y="5052865"/>
          <a:ext cx="1966363" cy="98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অনুপস্থিতি প্রভৃতির-কালে রাষ্ট্রপতি-পদে স্পীকার</a:t>
          </a:r>
          <a:endParaRPr lang="en-US" sz="1800" kern="1200" dirty="0">
            <a:latin typeface="Nikosh" panose="02000000000000000000" pitchFamily="2" charset="0"/>
            <a:cs typeface="Nikosh" panose="02000000000000000000" pitchFamily="2" charset="0"/>
          </a:endParaRPr>
        </a:p>
      </dsp:txBody>
      <dsp:txXfrm>
        <a:off x="4702118" y="5100860"/>
        <a:ext cx="1870373" cy="887191"/>
      </dsp:txXfrm>
    </dsp:sp>
    <dsp:sp modelId="{9CA9B4E0-E538-4A79-88B2-06B82B2C2331}">
      <dsp:nvSpPr>
        <dsp:cNvPr id="0" name=""/>
        <dsp:cNvSpPr/>
      </dsp:nvSpPr>
      <dsp:spPr>
        <a:xfrm>
          <a:off x="2348583" y="5052865"/>
          <a:ext cx="1966363" cy="98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রাষ্ট্রপতির দায়মুক্তি</a:t>
          </a:r>
          <a:endParaRPr lang="en-US" sz="1800" kern="1200" dirty="0">
            <a:latin typeface="Nikosh" panose="02000000000000000000" pitchFamily="2" charset="0"/>
            <a:cs typeface="Nikosh" panose="02000000000000000000" pitchFamily="2" charset="0"/>
          </a:endParaRPr>
        </a:p>
      </dsp:txBody>
      <dsp:txXfrm>
        <a:off x="2396578" y="5100860"/>
        <a:ext cx="1870373" cy="887191"/>
      </dsp:txXfrm>
    </dsp:sp>
    <dsp:sp modelId="{0D681DB8-A704-4750-BC43-BB5FCFD31C87}">
      <dsp:nvSpPr>
        <dsp:cNvPr id="0" name=""/>
        <dsp:cNvSpPr/>
      </dsp:nvSpPr>
      <dsp:spPr>
        <a:xfrm>
          <a:off x="911102" y="3250322"/>
          <a:ext cx="1966363" cy="98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রাষ্ট্রপতি-পদের মেয়াদ</a:t>
          </a:r>
          <a:endParaRPr lang="en-US" sz="1800" kern="1200" dirty="0">
            <a:latin typeface="Nikosh" panose="02000000000000000000" pitchFamily="2" charset="0"/>
            <a:cs typeface="Nikosh" panose="02000000000000000000" pitchFamily="2" charset="0"/>
          </a:endParaRPr>
        </a:p>
      </dsp:txBody>
      <dsp:txXfrm>
        <a:off x="959097" y="3298317"/>
        <a:ext cx="1870373" cy="887191"/>
      </dsp:txXfrm>
    </dsp:sp>
    <dsp:sp modelId="{576F8A81-2D18-42D8-AF3F-FF703DF58CB8}">
      <dsp:nvSpPr>
        <dsp:cNvPr id="0" name=""/>
        <dsp:cNvSpPr/>
      </dsp:nvSpPr>
      <dsp:spPr>
        <a:xfrm>
          <a:off x="1424133" y="1002586"/>
          <a:ext cx="1966363" cy="9831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as-IN" sz="1800" b="1" i="0" kern="1200" dirty="0" smtClean="0">
              <a:latin typeface="Nikosh" panose="02000000000000000000" pitchFamily="2" charset="0"/>
              <a:cs typeface="Nikosh" panose="02000000000000000000" pitchFamily="2" charset="0"/>
            </a:rPr>
            <a:t>ক্ষমা প্রদর্শনের অধিকার</a:t>
          </a:r>
          <a:endParaRPr lang="en-US" sz="1800" kern="1200" dirty="0">
            <a:latin typeface="Nikosh" panose="02000000000000000000" pitchFamily="2" charset="0"/>
            <a:cs typeface="Nikosh" panose="02000000000000000000" pitchFamily="2" charset="0"/>
          </a:endParaRPr>
        </a:p>
      </dsp:txBody>
      <dsp:txXfrm>
        <a:off x="1472128" y="1050581"/>
        <a:ext cx="1870373" cy="8871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A988C8-BB17-4AF5-8674-BCE7902CD634}">
      <dsp:nvSpPr>
        <dsp:cNvPr id="0" name=""/>
        <dsp:cNvSpPr/>
      </dsp:nvSpPr>
      <dsp:spPr>
        <a:xfrm>
          <a:off x="3888097" y="2176137"/>
          <a:ext cx="1550684" cy="15506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r>
            <a:rPr lang="as-IN" sz="2500" b="1" i="0" kern="1200" dirty="0" smtClean="0">
              <a:latin typeface="Nikosh" panose="02000000000000000000" pitchFamily="2" charset="0"/>
              <a:cs typeface="Nikosh" panose="02000000000000000000" pitchFamily="2" charset="0"/>
            </a:rPr>
            <a:t>প্রধানমন্ত্রী ও মন্ত্রিসভা</a:t>
          </a:r>
          <a:endParaRPr lang="en-US" sz="2500" kern="1200" dirty="0">
            <a:latin typeface="Nikosh" panose="02000000000000000000" pitchFamily="2" charset="0"/>
            <a:cs typeface="Nikosh" panose="02000000000000000000" pitchFamily="2" charset="0"/>
          </a:endParaRPr>
        </a:p>
      </dsp:txBody>
      <dsp:txXfrm>
        <a:off x="4115189" y="2403229"/>
        <a:ext cx="1096500" cy="1096500"/>
      </dsp:txXfrm>
    </dsp:sp>
    <dsp:sp modelId="{60835C7C-4F7F-4552-A348-F5DE25F8F5E8}">
      <dsp:nvSpPr>
        <dsp:cNvPr id="0" name=""/>
        <dsp:cNvSpPr/>
      </dsp:nvSpPr>
      <dsp:spPr>
        <a:xfrm rot="16200000">
          <a:off x="4499013" y="1611588"/>
          <a:ext cx="328853" cy="527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4548341" y="1766362"/>
        <a:ext cx="230197" cy="316340"/>
      </dsp:txXfrm>
    </dsp:sp>
    <dsp:sp modelId="{09E376EB-EE20-4801-B420-EC714FF634AE}">
      <dsp:nvSpPr>
        <dsp:cNvPr id="0" name=""/>
        <dsp:cNvSpPr/>
      </dsp:nvSpPr>
      <dsp:spPr>
        <a:xfrm>
          <a:off x="3888097" y="4973"/>
          <a:ext cx="1550684" cy="15506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as-IN" sz="2200" b="1" i="0" kern="1200" dirty="0" smtClean="0">
              <a:latin typeface="Nikosh" panose="02000000000000000000" pitchFamily="2" charset="0"/>
              <a:cs typeface="Nikosh" panose="02000000000000000000" pitchFamily="2" charset="0"/>
            </a:rPr>
            <a:t>অন্যান্য মন্ত্রীর পদের মেয়াদ</a:t>
          </a:r>
          <a:endParaRPr lang="en-US" sz="2200" kern="1200" dirty="0">
            <a:latin typeface="Nikosh" panose="02000000000000000000" pitchFamily="2" charset="0"/>
            <a:cs typeface="Nikosh" panose="02000000000000000000" pitchFamily="2" charset="0"/>
          </a:endParaRPr>
        </a:p>
      </dsp:txBody>
      <dsp:txXfrm>
        <a:off x="4115189" y="232065"/>
        <a:ext cx="1096500" cy="1096500"/>
      </dsp:txXfrm>
    </dsp:sp>
    <dsp:sp modelId="{3E97EEE1-EC5C-48AC-930E-A8D30E5344F6}">
      <dsp:nvSpPr>
        <dsp:cNvPr id="0" name=""/>
        <dsp:cNvSpPr/>
      </dsp:nvSpPr>
      <dsp:spPr>
        <a:xfrm>
          <a:off x="5575287" y="2687863"/>
          <a:ext cx="328853" cy="527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5575287" y="2793309"/>
        <a:ext cx="230197" cy="316340"/>
      </dsp:txXfrm>
    </dsp:sp>
    <dsp:sp modelId="{4208B5C4-2704-4E7D-AE6E-D4F08BBD12A9}">
      <dsp:nvSpPr>
        <dsp:cNvPr id="0" name=""/>
        <dsp:cNvSpPr/>
      </dsp:nvSpPr>
      <dsp:spPr>
        <a:xfrm>
          <a:off x="6059261" y="2176137"/>
          <a:ext cx="1550684" cy="15506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as-IN" sz="2000" b="1" i="0" kern="1200" dirty="0" smtClean="0">
              <a:latin typeface="Nikosh" panose="02000000000000000000" pitchFamily="2" charset="0"/>
              <a:cs typeface="Nikosh" panose="02000000000000000000" pitchFamily="2" charset="0"/>
            </a:rPr>
            <a:t>প্রধানমন্ত্রীর পদের মেয়াদ</a:t>
          </a:r>
          <a:endParaRPr lang="en-US" sz="2000" kern="1200" dirty="0">
            <a:latin typeface="Nikosh" panose="02000000000000000000" pitchFamily="2" charset="0"/>
            <a:cs typeface="Nikosh" panose="02000000000000000000" pitchFamily="2" charset="0"/>
          </a:endParaRPr>
        </a:p>
      </dsp:txBody>
      <dsp:txXfrm>
        <a:off x="6286353" y="2403229"/>
        <a:ext cx="1096500" cy="1096500"/>
      </dsp:txXfrm>
    </dsp:sp>
    <dsp:sp modelId="{332B3307-595E-4A90-AA32-D4AB02727621}">
      <dsp:nvSpPr>
        <dsp:cNvPr id="0" name=""/>
        <dsp:cNvSpPr/>
      </dsp:nvSpPr>
      <dsp:spPr>
        <a:xfrm rot="5400000">
          <a:off x="4499013" y="3764138"/>
          <a:ext cx="328853" cy="527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a:off x="4548341" y="3820256"/>
        <a:ext cx="230197" cy="316340"/>
      </dsp:txXfrm>
    </dsp:sp>
    <dsp:sp modelId="{3109592E-4F24-4C93-A9FA-2392FD7CC7FF}">
      <dsp:nvSpPr>
        <dsp:cNvPr id="0" name=""/>
        <dsp:cNvSpPr/>
      </dsp:nvSpPr>
      <dsp:spPr>
        <a:xfrm>
          <a:off x="3888097" y="4347301"/>
          <a:ext cx="1550684" cy="15506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as-IN" sz="2400" b="1" i="0" kern="1200" dirty="0" smtClean="0">
              <a:latin typeface="Nikosh" panose="02000000000000000000" pitchFamily="2" charset="0"/>
              <a:cs typeface="Nikosh" panose="02000000000000000000" pitchFamily="2" charset="0"/>
            </a:rPr>
            <a:t>মন্ত্রিগণ</a:t>
          </a:r>
          <a:endParaRPr lang="en-US" sz="2400" kern="1200" dirty="0">
            <a:latin typeface="Nikosh" panose="02000000000000000000" pitchFamily="2" charset="0"/>
            <a:cs typeface="Nikosh" panose="02000000000000000000" pitchFamily="2" charset="0"/>
          </a:endParaRPr>
        </a:p>
      </dsp:txBody>
      <dsp:txXfrm>
        <a:off x="4115189" y="4574393"/>
        <a:ext cx="1096500" cy="1096500"/>
      </dsp:txXfrm>
    </dsp:sp>
    <dsp:sp modelId="{63BFD02C-CE2E-4A83-A190-5BDBFFE0BE42}">
      <dsp:nvSpPr>
        <dsp:cNvPr id="0" name=""/>
        <dsp:cNvSpPr/>
      </dsp:nvSpPr>
      <dsp:spPr>
        <a:xfrm rot="10800000">
          <a:off x="3422738" y="2687863"/>
          <a:ext cx="328853" cy="527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kern="1200"/>
        </a:p>
      </dsp:txBody>
      <dsp:txXfrm rot="10800000">
        <a:off x="3521394" y="2793309"/>
        <a:ext cx="230197" cy="316340"/>
      </dsp:txXfrm>
    </dsp:sp>
    <dsp:sp modelId="{C0F012AC-3FF1-4E9D-871E-D63F0ED7A599}">
      <dsp:nvSpPr>
        <dsp:cNvPr id="0" name=""/>
        <dsp:cNvSpPr/>
      </dsp:nvSpPr>
      <dsp:spPr>
        <a:xfrm>
          <a:off x="1716933" y="2176137"/>
          <a:ext cx="1550684" cy="155068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as-IN" sz="2400" b="1" i="0" kern="1200" dirty="0" smtClean="0">
              <a:latin typeface="Nikosh" panose="02000000000000000000" pitchFamily="2" charset="0"/>
              <a:cs typeface="Nikosh" panose="02000000000000000000" pitchFamily="2" charset="0"/>
            </a:rPr>
            <a:t>মন্ত্রিসভা</a:t>
          </a:r>
          <a:endParaRPr lang="en-US" sz="2400" kern="1200" dirty="0">
            <a:latin typeface="Nikosh" panose="02000000000000000000" pitchFamily="2" charset="0"/>
            <a:cs typeface="Nikosh" panose="02000000000000000000" pitchFamily="2" charset="0"/>
          </a:endParaRPr>
        </a:p>
      </dsp:txBody>
      <dsp:txXfrm>
        <a:off x="1944025" y="2403229"/>
        <a:ext cx="1096500" cy="10965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251706-7F5C-4F9E-85B5-2BD627699EF8}">
      <dsp:nvSpPr>
        <dsp:cNvPr id="0" name=""/>
        <dsp:cNvSpPr/>
      </dsp:nvSpPr>
      <dsp:spPr>
        <a:xfrm>
          <a:off x="2661046" y="1572"/>
          <a:ext cx="2805906" cy="1402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endParaRPr lang="en-US" sz="2200" kern="1200"/>
        </a:p>
      </dsp:txBody>
      <dsp:txXfrm>
        <a:off x="2702137" y="42663"/>
        <a:ext cx="2723724" cy="1320771"/>
      </dsp:txXfrm>
    </dsp:sp>
    <dsp:sp modelId="{A10D5253-8E92-41BF-82B6-BB89E22D0194}">
      <dsp:nvSpPr>
        <dsp:cNvPr id="0" name=""/>
        <dsp:cNvSpPr/>
      </dsp:nvSpPr>
      <dsp:spPr>
        <a:xfrm rot="3600000">
          <a:off x="4491365" y="2463816"/>
          <a:ext cx="1461927" cy="4910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638675" y="2562023"/>
        <a:ext cx="1167307" cy="294619"/>
      </dsp:txXfrm>
    </dsp:sp>
    <dsp:sp modelId="{4C0D1CFD-AC92-4BA8-A457-B846C5154E83}">
      <dsp:nvSpPr>
        <dsp:cNvPr id="0" name=""/>
        <dsp:cNvSpPr/>
      </dsp:nvSpPr>
      <dsp:spPr>
        <a:xfrm>
          <a:off x="4977704" y="4014141"/>
          <a:ext cx="2805906" cy="1402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i="0" kern="1200" dirty="0" smtClean="0"/>
            <a:t>LOCAL GOVERNMENT</a:t>
          </a:r>
        </a:p>
        <a:p>
          <a:pPr lvl="0" algn="ctr" defTabSz="977900">
            <a:lnSpc>
              <a:spcPct val="90000"/>
            </a:lnSpc>
            <a:spcBef>
              <a:spcPct val="0"/>
            </a:spcBef>
            <a:spcAft>
              <a:spcPct val="35000"/>
            </a:spcAft>
          </a:pPr>
          <a:r>
            <a:rPr lang="en-US" sz="2200" b="1" i="0" kern="1200" dirty="0" smtClean="0"/>
            <a:t>Powers of local government bodies</a:t>
          </a:r>
          <a:endParaRPr lang="en-US" sz="2200" kern="1200" dirty="0"/>
        </a:p>
      </dsp:txBody>
      <dsp:txXfrm>
        <a:off x="5018795" y="4055232"/>
        <a:ext cx="2723724" cy="1320771"/>
      </dsp:txXfrm>
    </dsp:sp>
    <dsp:sp modelId="{3D90F276-B1D0-49E2-897A-5B0F2DAB65A6}">
      <dsp:nvSpPr>
        <dsp:cNvPr id="0" name=""/>
        <dsp:cNvSpPr/>
      </dsp:nvSpPr>
      <dsp:spPr>
        <a:xfrm rot="10800000">
          <a:off x="3333036" y="4470101"/>
          <a:ext cx="1461927" cy="4910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3480346" y="4568308"/>
        <a:ext cx="1167307" cy="294619"/>
      </dsp:txXfrm>
    </dsp:sp>
    <dsp:sp modelId="{C4278F80-778B-4460-B869-E888628CB477}">
      <dsp:nvSpPr>
        <dsp:cNvPr id="0" name=""/>
        <dsp:cNvSpPr/>
      </dsp:nvSpPr>
      <dsp:spPr>
        <a:xfrm>
          <a:off x="344389" y="4014141"/>
          <a:ext cx="2805906" cy="14029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i="0" kern="1200" dirty="0" smtClean="0"/>
            <a:t>Local government</a:t>
          </a:r>
          <a:endParaRPr lang="en-US" sz="2200" kern="1200" dirty="0"/>
        </a:p>
      </dsp:txBody>
      <dsp:txXfrm>
        <a:off x="385480" y="4055232"/>
        <a:ext cx="2723724" cy="1320771"/>
      </dsp:txXfrm>
    </dsp:sp>
    <dsp:sp modelId="{938EE337-3292-4EC0-ADD4-B3F43C2C816C}">
      <dsp:nvSpPr>
        <dsp:cNvPr id="0" name=""/>
        <dsp:cNvSpPr/>
      </dsp:nvSpPr>
      <dsp:spPr>
        <a:xfrm rot="18000000">
          <a:off x="2174707" y="2463816"/>
          <a:ext cx="1461927" cy="49103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322017" y="2562023"/>
        <a:ext cx="1167307" cy="29461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631D9-8E14-4918-B452-61341C72E0F5}">
      <dsp:nvSpPr>
        <dsp:cNvPr id="0" name=""/>
        <dsp:cNvSpPr/>
      </dsp:nvSpPr>
      <dsp:spPr>
        <a:xfrm>
          <a:off x="1892300" y="3877"/>
          <a:ext cx="1206499" cy="12064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endParaRPr lang="en-US" sz="1100" kern="1200"/>
        </a:p>
      </dsp:txBody>
      <dsp:txXfrm>
        <a:off x="2068988" y="180565"/>
        <a:ext cx="853123" cy="853123"/>
      </dsp:txXfrm>
    </dsp:sp>
    <dsp:sp modelId="{5EC32778-363B-45D4-9266-2395AEB4B3A7}">
      <dsp:nvSpPr>
        <dsp:cNvPr id="0" name=""/>
        <dsp:cNvSpPr/>
      </dsp:nvSpPr>
      <dsp:spPr>
        <a:xfrm>
          <a:off x="2145665" y="1308345"/>
          <a:ext cx="699769" cy="69976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238419" y="1575937"/>
        <a:ext cx="514261" cy="164585"/>
      </dsp:txXfrm>
    </dsp:sp>
    <dsp:sp modelId="{7435727D-4653-4EFB-99DF-B713DE90198E}">
      <dsp:nvSpPr>
        <dsp:cNvPr id="0" name=""/>
        <dsp:cNvSpPr/>
      </dsp:nvSpPr>
      <dsp:spPr>
        <a:xfrm>
          <a:off x="1892300" y="2106083"/>
          <a:ext cx="1206499" cy="12064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b="1" i="0" kern="1200" dirty="0" smtClean="0"/>
            <a:t>Recruitment, etc., of </a:t>
          </a:r>
          <a:r>
            <a:rPr lang="en-US" sz="1100" b="1" i="0" kern="1200" dirty="0" err="1" smtClean="0"/>
            <a:t>defence</a:t>
          </a:r>
          <a:r>
            <a:rPr lang="en-US" sz="1100" b="1" i="0" kern="1200" dirty="0" smtClean="0"/>
            <a:t> services</a:t>
          </a:r>
          <a:endParaRPr lang="en-US" sz="1100" kern="1200" dirty="0"/>
        </a:p>
      </dsp:txBody>
      <dsp:txXfrm>
        <a:off x="2068988" y="2282771"/>
        <a:ext cx="853123" cy="853123"/>
      </dsp:txXfrm>
    </dsp:sp>
    <dsp:sp modelId="{AC8AF0B1-7BC5-41BB-B093-8F50DB1DFC61}">
      <dsp:nvSpPr>
        <dsp:cNvPr id="0" name=""/>
        <dsp:cNvSpPr/>
      </dsp:nvSpPr>
      <dsp:spPr>
        <a:xfrm>
          <a:off x="2145665" y="3410551"/>
          <a:ext cx="699769" cy="69976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238419" y="3678143"/>
        <a:ext cx="514261" cy="164585"/>
      </dsp:txXfrm>
    </dsp:sp>
    <dsp:sp modelId="{AFC6D3CF-2C02-4D00-B9E5-E87480547342}">
      <dsp:nvSpPr>
        <dsp:cNvPr id="0" name=""/>
        <dsp:cNvSpPr/>
      </dsp:nvSpPr>
      <dsp:spPr>
        <a:xfrm>
          <a:off x="1892300" y="4208289"/>
          <a:ext cx="1206499" cy="12064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endParaRPr lang="en-US" sz="1100" kern="1200"/>
        </a:p>
      </dsp:txBody>
      <dsp:txXfrm>
        <a:off x="2068988" y="4384977"/>
        <a:ext cx="853123" cy="853123"/>
      </dsp:txXfrm>
    </dsp:sp>
    <dsp:sp modelId="{0A6276C1-B4C5-408B-A54C-EE5CFAD325E1}">
      <dsp:nvSpPr>
        <dsp:cNvPr id="0" name=""/>
        <dsp:cNvSpPr/>
      </dsp:nvSpPr>
      <dsp:spPr>
        <a:xfrm>
          <a:off x="3279775" y="2484924"/>
          <a:ext cx="383666" cy="44881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279775" y="2574688"/>
        <a:ext cx="268566" cy="269290"/>
      </dsp:txXfrm>
    </dsp:sp>
    <dsp:sp modelId="{C42E6470-4D20-40F7-B362-AEF258D0D3BB}">
      <dsp:nvSpPr>
        <dsp:cNvPr id="0" name=""/>
        <dsp:cNvSpPr/>
      </dsp:nvSpPr>
      <dsp:spPr>
        <a:xfrm>
          <a:off x="3822700" y="1502833"/>
          <a:ext cx="2412999" cy="241299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b="1" i="0" kern="1200" dirty="0" smtClean="0"/>
            <a:t>Supreme command</a:t>
          </a:r>
          <a:endParaRPr lang="en-US" sz="3000" kern="1200" dirty="0"/>
        </a:p>
      </dsp:txBody>
      <dsp:txXfrm>
        <a:off x="4176076" y="1856209"/>
        <a:ext cx="1706247" cy="1706247"/>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12D8C7-6FC1-4769-AF77-7802648A9285}">
      <dsp:nvSpPr>
        <dsp:cNvPr id="0" name=""/>
        <dsp:cNvSpPr/>
      </dsp:nvSpPr>
      <dsp:spPr>
        <a:xfrm rot="5400000">
          <a:off x="1486153" y="1184365"/>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2CFF2F0-CADB-4362-8882-9676590BADBD}">
      <dsp:nvSpPr>
        <dsp:cNvPr id="0" name=""/>
        <dsp:cNvSpPr/>
      </dsp:nvSpPr>
      <dsp:spPr>
        <a:xfrm>
          <a:off x="143787" y="21199"/>
          <a:ext cx="1750966" cy="122561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r>
            <a:rPr lang="en-US" sz="5100" kern="1200" dirty="0" smtClean="0"/>
            <a:t>133</a:t>
          </a:r>
          <a:endParaRPr lang="en-US" sz="5100" kern="1200" dirty="0"/>
        </a:p>
      </dsp:txBody>
      <dsp:txXfrm>
        <a:off x="203628" y="81040"/>
        <a:ext cx="1631284" cy="1105937"/>
      </dsp:txXfrm>
    </dsp:sp>
    <dsp:sp modelId="{32B7F69E-CC41-477F-B0D1-46CAE4DBDD7B}">
      <dsp:nvSpPr>
        <dsp:cNvPr id="0" name=""/>
        <dsp:cNvSpPr/>
      </dsp:nvSpPr>
      <dsp:spPr>
        <a:xfrm>
          <a:off x="2140436" y="199048"/>
          <a:ext cx="3586277"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228600" lvl="1" indent="-228600" algn="l" defTabSz="1155700">
            <a:lnSpc>
              <a:spcPct val="90000"/>
            </a:lnSpc>
            <a:spcBef>
              <a:spcPct val="0"/>
            </a:spcBef>
            <a:spcAft>
              <a:spcPct val="15000"/>
            </a:spcAft>
            <a:buChar char="••"/>
          </a:pPr>
          <a:r>
            <a:rPr lang="en-US" sz="2600" b="1" i="0" kern="1200" dirty="0" smtClean="0"/>
            <a:t>Appointment and conditions of service</a:t>
          </a:r>
          <a:endParaRPr lang="en-US" sz="2600" kern="1200" dirty="0"/>
        </a:p>
      </dsp:txBody>
      <dsp:txXfrm>
        <a:off x="2140436" y="199048"/>
        <a:ext cx="3586277" cy="990600"/>
      </dsp:txXfrm>
    </dsp:sp>
    <dsp:sp modelId="{A586D6E9-F2C5-491F-BAC8-3488D9DE554F}">
      <dsp:nvSpPr>
        <dsp:cNvPr id="0" name=""/>
        <dsp:cNvSpPr/>
      </dsp:nvSpPr>
      <dsp:spPr>
        <a:xfrm rot="5400000">
          <a:off x="3726633" y="2561140"/>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158B92C-7082-43F3-82BF-9C7FFE34E5D2}">
      <dsp:nvSpPr>
        <dsp:cNvPr id="0" name=""/>
        <dsp:cNvSpPr/>
      </dsp:nvSpPr>
      <dsp:spPr>
        <a:xfrm>
          <a:off x="2211535" y="1408135"/>
          <a:ext cx="1750966" cy="122561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r>
            <a:rPr lang="en-US" sz="5100" kern="1200" dirty="0" smtClean="0"/>
            <a:t>134</a:t>
          </a:r>
          <a:endParaRPr lang="en-US" sz="5100" kern="1200" dirty="0"/>
        </a:p>
      </dsp:txBody>
      <dsp:txXfrm>
        <a:off x="2271376" y="1467976"/>
        <a:ext cx="1631284" cy="1105937"/>
      </dsp:txXfrm>
    </dsp:sp>
    <dsp:sp modelId="{4A1D1A97-D251-4B6C-A0CE-328C74531EF7}">
      <dsp:nvSpPr>
        <dsp:cNvPr id="0" name=""/>
        <dsp:cNvSpPr/>
      </dsp:nvSpPr>
      <dsp:spPr>
        <a:xfrm>
          <a:off x="4121628" y="1525016"/>
          <a:ext cx="5242765"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228600" lvl="1" indent="-228600" algn="l" defTabSz="1155700">
            <a:lnSpc>
              <a:spcPct val="90000"/>
            </a:lnSpc>
            <a:spcBef>
              <a:spcPct val="0"/>
            </a:spcBef>
            <a:spcAft>
              <a:spcPct val="15000"/>
            </a:spcAft>
            <a:buChar char="••"/>
          </a:pPr>
          <a:r>
            <a:rPr lang="en-US" sz="2600" b="1" i="0" kern="1200" dirty="0" smtClean="0"/>
            <a:t>Tenure of office</a:t>
          </a:r>
          <a:endParaRPr lang="en-US" sz="2600" kern="1200" dirty="0"/>
        </a:p>
      </dsp:txBody>
      <dsp:txXfrm>
        <a:off x="4121628" y="1525016"/>
        <a:ext cx="5242765" cy="990600"/>
      </dsp:txXfrm>
    </dsp:sp>
    <dsp:sp modelId="{691F1CFD-650C-4326-9485-6B6B595A25E0}">
      <dsp:nvSpPr>
        <dsp:cNvPr id="0" name=""/>
        <dsp:cNvSpPr/>
      </dsp:nvSpPr>
      <dsp:spPr>
        <a:xfrm rot="5400000">
          <a:off x="5499767" y="3937916"/>
          <a:ext cx="1040130" cy="1184151"/>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7F11B1-63FC-4A52-8FFD-2C0956756F30}">
      <dsp:nvSpPr>
        <dsp:cNvPr id="0" name=""/>
        <dsp:cNvSpPr/>
      </dsp:nvSpPr>
      <dsp:spPr>
        <a:xfrm>
          <a:off x="4462193" y="2805232"/>
          <a:ext cx="1750966" cy="122561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r>
            <a:rPr lang="en-US" sz="5100" kern="1200" dirty="0" smtClean="0"/>
            <a:t>135</a:t>
          </a:r>
          <a:endParaRPr lang="en-US" sz="5100" kern="1200" dirty="0"/>
        </a:p>
      </dsp:txBody>
      <dsp:txXfrm>
        <a:off x="4522034" y="2865073"/>
        <a:ext cx="1631284" cy="1105937"/>
      </dsp:txXfrm>
    </dsp:sp>
    <dsp:sp modelId="{3E495A91-0A25-494C-A13A-4C99101946BB}">
      <dsp:nvSpPr>
        <dsp:cNvPr id="0" name=""/>
        <dsp:cNvSpPr/>
      </dsp:nvSpPr>
      <dsp:spPr>
        <a:xfrm>
          <a:off x="6490754" y="2891638"/>
          <a:ext cx="4016143" cy="990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228600" lvl="1" indent="-228600" algn="l" defTabSz="1155700">
            <a:lnSpc>
              <a:spcPct val="90000"/>
            </a:lnSpc>
            <a:spcBef>
              <a:spcPct val="0"/>
            </a:spcBef>
            <a:spcAft>
              <a:spcPct val="15000"/>
            </a:spcAft>
            <a:buChar char="••"/>
          </a:pPr>
          <a:r>
            <a:rPr lang="en-US" sz="2600" b="1" i="0" kern="1200" dirty="0" smtClean="0"/>
            <a:t>Dismissal, etc. of civilian public officers</a:t>
          </a:r>
          <a:endParaRPr lang="en-US" sz="2600" kern="1200" dirty="0"/>
        </a:p>
      </dsp:txBody>
      <dsp:txXfrm>
        <a:off x="6490754" y="2891638"/>
        <a:ext cx="4016143" cy="990600"/>
      </dsp:txXfrm>
    </dsp:sp>
    <dsp:sp modelId="{5329F466-FD10-449F-A8E4-2AF59F107322}">
      <dsp:nvSpPr>
        <dsp:cNvPr id="0" name=""/>
        <dsp:cNvSpPr/>
      </dsp:nvSpPr>
      <dsp:spPr>
        <a:xfrm>
          <a:off x="6560436" y="4193047"/>
          <a:ext cx="1750966" cy="122561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r>
            <a:rPr lang="en-US" sz="5100" kern="1200" dirty="0" smtClean="0"/>
            <a:t>136</a:t>
          </a:r>
          <a:endParaRPr lang="en-US" sz="5100" kern="1200" dirty="0"/>
        </a:p>
      </dsp:txBody>
      <dsp:txXfrm>
        <a:off x="6620277" y="4252888"/>
        <a:ext cx="1631284" cy="11059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A02355-F727-45BF-8FDE-F3453CF94890}">
      <dsp:nvSpPr>
        <dsp:cNvPr id="0" name=""/>
        <dsp:cNvSpPr/>
      </dsp:nvSpPr>
      <dsp:spPr>
        <a:xfrm>
          <a:off x="615" y="1121039"/>
          <a:ext cx="2647156" cy="317658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lvl="0" algn="r" defTabSz="1333500">
            <a:lnSpc>
              <a:spcPct val="90000"/>
            </a:lnSpc>
            <a:spcBef>
              <a:spcPct val="0"/>
            </a:spcBef>
            <a:spcAft>
              <a:spcPct val="35000"/>
            </a:spcAft>
          </a:pPr>
          <a:r>
            <a:rPr lang="en-US" sz="3000" kern="1200" dirty="0" smtClean="0">
              <a:latin typeface="Nikosh" panose="02000000000000000000" pitchFamily="2" charset="0"/>
              <a:cs typeface="Nikosh" panose="02000000000000000000" pitchFamily="2" charset="0"/>
            </a:rPr>
            <a:t>১৫৩</a:t>
          </a:r>
          <a:endParaRPr lang="en-US" sz="3000" kern="1200" dirty="0">
            <a:latin typeface="Nikosh" panose="02000000000000000000" pitchFamily="2" charset="0"/>
            <a:cs typeface="Nikosh" panose="02000000000000000000" pitchFamily="2" charset="0"/>
          </a:endParaRPr>
        </a:p>
      </dsp:txBody>
      <dsp:txXfrm rot="16200000">
        <a:off x="-1037070" y="2158725"/>
        <a:ext cx="2604801" cy="529431"/>
      </dsp:txXfrm>
    </dsp:sp>
    <dsp:sp modelId="{A5CC7105-76E1-4616-A44D-2FEFD0A919AA}">
      <dsp:nvSpPr>
        <dsp:cNvPr id="0" name=""/>
        <dsp:cNvSpPr/>
      </dsp:nvSpPr>
      <dsp:spPr>
        <a:xfrm>
          <a:off x="530046" y="1121039"/>
          <a:ext cx="1972131" cy="31765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16027" rIns="0" bIns="0" numCol="1" spcCol="1270" anchor="t" anchorCtr="0">
          <a:noAutofit/>
        </a:bodyPr>
        <a:lstStyle/>
        <a:p>
          <a:pPr lvl="0" algn="l" defTabSz="2800350">
            <a:lnSpc>
              <a:spcPct val="90000"/>
            </a:lnSpc>
            <a:spcBef>
              <a:spcPct val="0"/>
            </a:spcBef>
            <a:spcAft>
              <a:spcPct val="35000"/>
            </a:spcAft>
          </a:pPr>
          <a:r>
            <a:rPr lang="en-US" sz="6300" kern="1200" dirty="0" err="1" smtClean="0">
              <a:latin typeface="Nikosh" panose="02000000000000000000" pitchFamily="2" charset="0"/>
              <a:cs typeface="Nikosh" panose="02000000000000000000" pitchFamily="2" charset="0"/>
            </a:rPr>
            <a:t>অনুচ্ছেদ</a:t>
          </a:r>
          <a:endParaRPr lang="en-US" sz="6300" kern="1200" dirty="0" smtClean="0">
            <a:latin typeface="Nikosh" panose="02000000000000000000" pitchFamily="2" charset="0"/>
            <a:cs typeface="Nikosh" panose="02000000000000000000" pitchFamily="2" charset="0"/>
          </a:endParaRPr>
        </a:p>
        <a:p>
          <a:pPr lvl="0" algn="ctr" defTabSz="2800350">
            <a:lnSpc>
              <a:spcPct val="90000"/>
            </a:lnSpc>
            <a:spcBef>
              <a:spcPct val="0"/>
            </a:spcBef>
            <a:spcAft>
              <a:spcPct val="35000"/>
            </a:spcAft>
          </a:pPr>
          <a:r>
            <a:rPr lang="en-US" sz="6300" kern="1200" dirty="0" smtClean="0">
              <a:latin typeface="Nikosh" panose="02000000000000000000" pitchFamily="2" charset="0"/>
              <a:cs typeface="Nikosh" panose="02000000000000000000" pitchFamily="2" charset="0"/>
            </a:rPr>
            <a:t>১৫৩</a:t>
          </a:r>
          <a:endParaRPr lang="en-US" sz="6300" kern="1200" dirty="0">
            <a:latin typeface="Nikosh" panose="02000000000000000000" pitchFamily="2" charset="0"/>
            <a:cs typeface="Nikosh" panose="02000000000000000000" pitchFamily="2" charset="0"/>
          </a:endParaRPr>
        </a:p>
      </dsp:txBody>
      <dsp:txXfrm>
        <a:off x="530046" y="1121039"/>
        <a:ext cx="1972131" cy="3176587"/>
      </dsp:txXfrm>
    </dsp:sp>
    <dsp:sp modelId="{41285214-3421-40B7-B347-D92F2565DE33}">
      <dsp:nvSpPr>
        <dsp:cNvPr id="0" name=""/>
        <dsp:cNvSpPr/>
      </dsp:nvSpPr>
      <dsp:spPr>
        <a:xfrm>
          <a:off x="2740421" y="1121039"/>
          <a:ext cx="2647156" cy="317658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lvl="0" algn="r" defTabSz="1333500">
            <a:lnSpc>
              <a:spcPct val="90000"/>
            </a:lnSpc>
            <a:spcBef>
              <a:spcPct val="0"/>
            </a:spcBef>
            <a:spcAft>
              <a:spcPct val="35000"/>
            </a:spcAft>
          </a:pPr>
          <a:r>
            <a:rPr lang="en-US" sz="3000" kern="1200" dirty="0" smtClean="0">
              <a:latin typeface="Nikosh" panose="02000000000000000000" pitchFamily="2" charset="0"/>
              <a:cs typeface="Nikosh" panose="02000000000000000000" pitchFamily="2" charset="0"/>
            </a:rPr>
            <a:t>১১</a:t>
          </a:r>
          <a:endParaRPr lang="en-US" sz="3000" kern="1200" dirty="0">
            <a:latin typeface="Nikosh" panose="02000000000000000000" pitchFamily="2" charset="0"/>
            <a:cs typeface="Nikosh" panose="02000000000000000000" pitchFamily="2" charset="0"/>
          </a:endParaRPr>
        </a:p>
      </dsp:txBody>
      <dsp:txXfrm rot="16200000">
        <a:off x="1702736" y="2158725"/>
        <a:ext cx="2604801" cy="529431"/>
      </dsp:txXfrm>
    </dsp:sp>
    <dsp:sp modelId="{30854AEE-86F1-45E5-B696-665C01B2C121}">
      <dsp:nvSpPr>
        <dsp:cNvPr id="0" name=""/>
        <dsp:cNvSpPr/>
      </dsp:nvSpPr>
      <dsp:spPr>
        <a:xfrm rot="5400000">
          <a:off x="2520299" y="3645011"/>
          <a:ext cx="466715" cy="397073"/>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C6861A-5485-4DB2-90FF-1133899D27EB}">
      <dsp:nvSpPr>
        <dsp:cNvPr id="0" name=""/>
        <dsp:cNvSpPr/>
      </dsp:nvSpPr>
      <dsp:spPr>
        <a:xfrm>
          <a:off x="3269853" y="1121039"/>
          <a:ext cx="1972131" cy="31765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16027" rIns="0" bIns="0" numCol="1" spcCol="1270" anchor="t" anchorCtr="0">
          <a:noAutofit/>
        </a:bodyPr>
        <a:lstStyle/>
        <a:p>
          <a:pPr lvl="0" algn="ctr" defTabSz="2800350">
            <a:lnSpc>
              <a:spcPct val="90000"/>
            </a:lnSpc>
            <a:spcBef>
              <a:spcPct val="0"/>
            </a:spcBef>
            <a:spcAft>
              <a:spcPct val="35000"/>
            </a:spcAft>
          </a:pPr>
          <a:r>
            <a:rPr lang="en-US" sz="6300" kern="1200" dirty="0" err="1" smtClean="0">
              <a:latin typeface="Nikosh" panose="02000000000000000000" pitchFamily="2" charset="0"/>
              <a:cs typeface="Nikosh" panose="02000000000000000000" pitchFamily="2" charset="0"/>
            </a:rPr>
            <a:t>ভাগ</a:t>
          </a:r>
          <a:endParaRPr lang="en-US" sz="6300" kern="1200" dirty="0" smtClean="0">
            <a:latin typeface="Nikosh" panose="02000000000000000000" pitchFamily="2" charset="0"/>
            <a:cs typeface="Nikosh" panose="02000000000000000000" pitchFamily="2" charset="0"/>
          </a:endParaRPr>
        </a:p>
        <a:p>
          <a:pPr lvl="0" algn="ctr" defTabSz="2800350">
            <a:lnSpc>
              <a:spcPct val="90000"/>
            </a:lnSpc>
            <a:spcBef>
              <a:spcPct val="0"/>
            </a:spcBef>
            <a:spcAft>
              <a:spcPct val="35000"/>
            </a:spcAft>
          </a:pPr>
          <a:r>
            <a:rPr lang="en-US" sz="6300" kern="1200" dirty="0" smtClean="0">
              <a:latin typeface="Nikosh" panose="02000000000000000000" pitchFamily="2" charset="0"/>
              <a:cs typeface="Nikosh" panose="02000000000000000000" pitchFamily="2" charset="0"/>
            </a:rPr>
            <a:t>১১</a:t>
          </a:r>
          <a:endParaRPr lang="en-US" sz="6300" kern="1200" dirty="0">
            <a:latin typeface="Nikosh" panose="02000000000000000000" pitchFamily="2" charset="0"/>
            <a:cs typeface="Nikosh" panose="02000000000000000000" pitchFamily="2" charset="0"/>
          </a:endParaRPr>
        </a:p>
      </dsp:txBody>
      <dsp:txXfrm>
        <a:off x="3269853" y="1121039"/>
        <a:ext cx="1972131" cy="3176587"/>
      </dsp:txXfrm>
    </dsp:sp>
    <dsp:sp modelId="{C0EBA129-98DE-4E19-93BA-1F115796D228}">
      <dsp:nvSpPr>
        <dsp:cNvPr id="0" name=""/>
        <dsp:cNvSpPr/>
      </dsp:nvSpPr>
      <dsp:spPr>
        <a:xfrm>
          <a:off x="5480228" y="1121039"/>
          <a:ext cx="2647156" cy="3176587"/>
        </a:xfrm>
        <a:prstGeom prst="roundRect">
          <a:avLst>
            <a:gd name="adj" fmla="val 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2870" rIns="133350" bIns="0" numCol="1" spcCol="1270" anchor="t" anchorCtr="0">
          <a:noAutofit/>
        </a:bodyPr>
        <a:lstStyle/>
        <a:p>
          <a:pPr lvl="0" algn="r" defTabSz="1333500">
            <a:lnSpc>
              <a:spcPct val="90000"/>
            </a:lnSpc>
            <a:spcBef>
              <a:spcPct val="0"/>
            </a:spcBef>
            <a:spcAft>
              <a:spcPct val="35000"/>
            </a:spcAft>
          </a:pPr>
          <a:r>
            <a:rPr lang="en-US" sz="3000" kern="1200" dirty="0" smtClean="0">
              <a:latin typeface="Nikosh" panose="02000000000000000000" pitchFamily="2" charset="0"/>
              <a:cs typeface="Nikosh" panose="02000000000000000000" pitchFamily="2" charset="0"/>
            </a:rPr>
            <a:t>০৭</a:t>
          </a:r>
          <a:endParaRPr lang="en-US" sz="3000" kern="1200" dirty="0">
            <a:latin typeface="Nikosh" panose="02000000000000000000" pitchFamily="2" charset="0"/>
            <a:cs typeface="Nikosh" panose="02000000000000000000" pitchFamily="2" charset="0"/>
          </a:endParaRPr>
        </a:p>
      </dsp:txBody>
      <dsp:txXfrm rot="16200000">
        <a:off x="4442543" y="2158725"/>
        <a:ext cx="2604801" cy="529431"/>
      </dsp:txXfrm>
    </dsp:sp>
    <dsp:sp modelId="{68578B7C-0F45-4FEE-A71A-4CFC2148EB85}">
      <dsp:nvSpPr>
        <dsp:cNvPr id="0" name=""/>
        <dsp:cNvSpPr/>
      </dsp:nvSpPr>
      <dsp:spPr>
        <a:xfrm rot="5400000">
          <a:off x="5260106" y="3645011"/>
          <a:ext cx="466715" cy="397073"/>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7F342A4-7D30-4A74-A0F3-E56D80E24B24}">
      <dsp:nvSpPr>
        <dsp:cNvPr id="0" name=""/>
        <dsp:cNvSpPr/>
      </dsp:nvSpPr>
      <dsp:spPr>
        <a:xfrm>
          <a:off x="6009659" y="1121039"/>
          <a:ext cx="1972131" cy="31765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216027" rIns="0" bIns="0" numCol="1" spcCol="1270" anchor="t" anchorCtr="0">
          <a:noAutofit/>
        </a:bodyPr>
        <a:lstStyle/>
        <a:p>
          <a:pPr lvl="0" algn="l" defTabSz="2800350">
            <a:lnSpc>
              <a:spcPct val="90000"/>
            </a:lnSpc>
            <a:spcBef>
              <a:spcPct val="0"/>
            </a:spcBef>
            <a:spcAft>
              <a:spcPct val="35000"/>
            </a:spcAft>
          </a:pPr>
          <a:r>
            <a:rPr lang="en-US" sz="6300" kern="1200" dirty="0" err="1" smtClean="0">
              <a:latin typeface="Nikosh" panose="02000000000000000000" pitchFamily="2" charset="0"/>
              <a:cs typeface="Nikosh" panose="02000000000000000000" pitchFamily="2" charset="0"/>
            </a:rPr>
            <a:t>তপসিল</a:t>
          </a:r>
          <a:endParaRPr lang="en-US" sz="6300" kern="1200" dirty="0" smtClean="0">
            <a:latin typeface="Nikosh" panose="02000000000000000000" pitchFamily="2" charset="0"/>
            <a:cs typeface="Nikosh" panose="02000000000000000000" pitchFamily="2" charset="0"/>
          </a:endParaRPr>
        </a:p>
        <a:p>
          <a:pPr lvl="0" algn="ctr" defTabSz="2800350">
            <a:lnSpc>
              <a:spcPct val="90000"/>
            </a:lnSpc>
            <a:spcBef>
              <a:spcPct val="0"/>
            </a:spcBef>
            <a:spcAft>
              <a:spcPct val="35000"/>
            </a:spcAft>
          </a:pPr>
          <a:r>
            <a:rPr lang="en-US" sz="6300" kern="1200" dirty="0" smtClean="0">
              <a:latin typeface="Nikosh" panose="02000000000000000000" pitchFamily="2" charset="0"/>
              <a:cs typeface="Nikosh" panose="02000000000000000000" pitchFamily="2" charset="0"/>
            </a:rPr>
            <a:t>০৭</a:t>
          </a:r>
          <a:endParaRPr lang="en-US" sz="6300" kern="1200" dirty="0">
            <a:latin typeface="Nikosh" panose="02000000000000000000" pitchFamily="2" charset="0"/>
            <a:cs typeface="Nikosh" panose="02000000000000000000" pitchFamily="2" charset="0"/>
          </a:endParaRPr>
        </a:p>
      </dsp:txBody>
      <dsp:txXfrm>
        <a:off x="6009659" y="1121039"/>
        <a:ext cx="1972131" cy="31765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D12316-3DA0-474D-95D3-543FC984BD33}">
      <dsp:nvSpPr>
        <dsp:cNvPr id="0" name=""/>
        <dsp:cNvSpPr/>
      </dsp:nvSpPr>
      <dsp:spPr>
        <a:xfrm rot="5400000">
          <a:off x="-221579" y="966028"/>
          <a:ext cx="1507721"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DAFF2E-591B-47AA-BDE0-EE6F54BC8C73}">
      <dsp:nvSpPr>
        <dsp:cNvPr id="0" name=""/>
        <dsp:cNvSpPr/>
      </dsp:nvSpPr>
      <dsp:spPr>
        <a:xfrm>
          <a:off x="124824" y="3160"/>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প্রস্তাবনা</a:t>
          </a:r>
          <a:endParaRPr lang="en-US" sz="2300" kern="1200" dirty="0"/>
        </a:p>
      </dsp:txBody>
      <dsp:txXfrm>
        <a:off x="160317" y="38653"/>
        <a:ext cx="1948695" cy="1140822"/>
      </dsp:txXfrm>
    </dsp:sp>
    <dsp:sp modelId="{5AC62916-953D-4226-B4FA-9B858B59D5B2}">
      <dsp:nvSpPr>
        <dsp:cNvPr id="0" name=""/>
        <dsp:cNvSpPr/>
      </dsp:nvSpPr>
      <dsp:spPr>
        <a:xfrm rot="5400000">
          <a:off x="-221579" y="2480790"/>
          <a:ext cx="1507721"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21C8D6-ADE8-46C3-95A2-60927A97F8D1}">
      <dsp:nvSpPr>
        <dsp:cNvPr id="0" name=""/>
        <dsp:cNvSpPr/>
      </dsp:nvSpPr>
      <dsp:spPr>
        <a:xfrm>
          <a:off x="124824" y="1517921"/>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প্রজাতন্ত্র</a:t>
          </a:r>
          <a:endParaRPr lang="en-US" sz="2300" kern="1200" dirty="0"/>
        </a:p>
      </dsp:txBody>
      <dsp:txXfrm>
        <a:off x="160317" y="1553414"/>
        <a:ext cx="1948695" cy="1140822"/>
      </dsp:txXfrm>
    </dsp:sp>
    <dsp:sp modelId="{C22DD336-27DD-4255-B92A-00F7D436396F}">
      <dsp:nvSpPr>
        <dsp:cNvPr id="0" name=""/>
        <dsp:cNvSpPr/>
      </dsp:nvSpPr>
      <dsp:spPr>
        <a:xfrm rot="5400000">
          <a:off x="-221579" y="3995551"/>
          <a:ext cx="1507721"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644A2B4-C623-4907-8529-91E058E02C73}">
      <dsp:nvSpPr>
        <dsp:cNvPr id="0" name=""/>
        <dsp:cNvSpPr/>
      </dsp:nvSpPr>
      <dsp:spPr>
        <a:xfrm>
          <a:off x="124824" y="3032682"/>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রাষ্ট্রপরিচালনার</a:t>
          </a:r>
          <a:r>
            <a:rPr lang="en-US" sz="2300" kern="1200" dirty="0" smtClean="0">
              <a:latin typeface="Nikosh" panose="02000000000000000000" pitchFamily="2" charset="0"/>
              <a:cs typeface="Nikosh" panose="02000000000000000000" pitchFamily="2" charset="0"/>
            </a:rPr>
            <a:t> </a:t>
          </a:r>
          <a:r>
            <a:rPr lang="en-US" sz="2300" kern="1200" dirty="0" err="1" smtClean="0">
              <a:latin typeface="Nikosh" panose="02000000000000000000" pitchFamily="2" charset="0"/>
              <a:cs typeface="Nikosh" panose="02000000000000000000" pitchFamily="2" charset="0"/>
            </a:rPr>
            <a:t>মূল</a:t>
          </a:r>
          <a:r>
            <a:rPr lang="en-US" sz="2300" kern="1200" dirty="0" smtClean="0">
              <a:latin typeface="Nikosh" panose="02000000000000000000" pitchFamily="2" charset="0"/>
              <a:cs typeface="Nikosh" panose="02000000000000000000" pitchFamily="2" charset="0"/>
            </a:rPr>
            <a:t> </a:t>
          </a:r>
          <a:r>
            <a:rPr lang="en-US" sz="2300" kern="1200" dirty="0" err="1" smtClean="0">
              <a:latin typeface="Nikosh" panose="02000000000000000000" pitchFamily="2" charset="0"/>
              <a:cs typeface="Nikosh" panose="02000000000000000000" pitchFamily="2" charset="0"/>
            </a:rPr>
            <a:t>নীতি</a:t>
          </a:r>
          <a:endParaRPr lang="en-US" sz="2300" kern="1200" dirty="0"/>
        </a:p>
      </dsp:txBody>
      <dsp:txXfrm>
        <a:off x="160317" y="3068175"/>
        <a:ext cx="1948695" cy="1140822"/>
      </dsp:txXfrm>
    </dsp:sp>
    <dsp:sp modelId="{65417C73-F392-486E-81C5-CF5128AE2281}">
      <dsp:nvSpPr>
        <dsp:cNvPr id="0" name=""/>
        <dsp:cNvSpPr/>
      </dsp:nvSpPr>
      <dsp:spPr>
        <a:xfrm>
          <a:off x="535800" y="4752932"/>
          <a:ext cx="2679136"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D5AE26-A3AF-4359-A216-5DC2820CDFE5}">
      <dsp:nvSpPr>
        <dsp:cNvPr id="0" name=""/>
        <dsp:cNvSpPr/>
      </dsp:nvSpPr>
      <dsp:spPr>
        <a:xfrm>
          <a:off x="124824" y="4547443"/>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মৌলিক</a:t>
          </a:r>
          <a:r>
            <a:rPr lang="en-US" sz="2300" kern="1200" dirty="0" smtClean="0">
              <a:latin typeface="Nikosh" panose="02000000000000000000" pitchFamily="2" charset="0"/>
              <a:cs typeface="Nikosh" panose="02000000000000000000" pitchFamily="2" charset="0"/>
            </a:rPr>
            <a:t> </a:t>
          </a:r>
          <a:r>
            <a:rPr lang="en-US" sz="2300" kern="1200" dirty="0" err="1" smtClean="0">
              <a:latin typeface="Nikosh" panose="02000000000000000000" pitchFamily="2" charset="0"/>
              <a:cs typeface="Nikosh" panose="02000000000000000000" pitchFamily="2" charset="0"/>
            </a:rPr>
            <a:t>অধিকার</a:t>
          </a:r>
          <a:endParaRPr lang="en-US" sz="2300" kern="1200" dirty="0"/>
        </a:p>
      </dsp:txBody>
      <dsp:txXfrm>
        <a:off x="160317" y="4582936"/>
        <a:ext cx="1948695" cy="1140822"/>
      </dsp:txXfrm>
    </dsp:sp>
    <dsp:sp modelId="{23D1019F-3FF5-44BA-BCBF-193E2C4143DF}">
      <dsp:nvSpPr>
        <dsp:cNvPr id="0" name=""/>
        <dsp:cNvSpPr/>
      </dsp:nvSpPr>
      <dsp:spPr>
        <a:xfrm rot="16200000">
          <a:off x="2464596" y="3995551"/>
          <a:ext cx="1507721"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9CC61EC-9DEB-47F6-8A1B-B2489389747E}">
      <dsp:nvSpPr>
        <dsp:cNvPr id="0" name=""/>
        <dsp:cNvSpPr/>
      </dsp:nvSpPr>
      <dsp:spPr>
        <a:xfrm>
          <a:off x="2811000" y="4547443"/>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নির্বাহী</a:t>
          </a:r>
          <a:r>
            <a:rPr lang="en-US" sz="2300" kern="1200" dirty="0" smtClean="0">
              <a:latin typeface="Nikosh" panose="02000000000000000000" pitchFamily="2" charset="0"/>
              <a:cs typeface="Nikosh" panose="02000000000000000000" pitchFamily="2" charset="0"/>
            </a:rPr>
            <a:t> </a:t>
          </a:r>
          <a:r>
            <a:rPr lang="en-US" sz="2300" kern="1200" dirty="0" err="1" smtClean="0">
              <a:latin typeface="Nikosh" panose="02000000000000000000" pitchFamily="2" charset="0"/>
              <a:cs typeface="Nikosh" panose="02000000000000000000" pitchFamily="2" charset="0"/>
            </a:rPr>
            <a:t>বিভাগ</a:t>
          </a:r>
          <a:endParaRPr lang="en-US" sz="2300" kern="1200" dirty="0"/>
        </a:p>
      </dsp:txBody>
      <dsp:txXfrm>
        <a:off x="2846493" y="4582936"/>
        <a:ext cx="1948695" cy="1140822"/>
      </dsp:txXfrm>
    </dsp:sp>
    <dsp:sp modelId="{8AD82929-C8B7-4B67-BC48-77754C1C0A30}">
      <dsp:nvSpPr>
        <dsp:cNvPr id="0" name=""/>
        <dsp:cNvSpPr/>
      </dsp:nvSpPr>
      <dsp:spPr>
        <a:xfrm rot="16200000">
          <a:off x="2464596" y="2480790"/>
          <a:ext cx="1507721"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99CF76-5A37-4E8A-9613-BB3506E8208F}">
      <dsp:nvSpPr>
        <dsp:cNvPr id="0" name=""/>
        <dsp:cNvSpPr/>
      </dsp:nvSpPr>
      <dsp:spPr>
        <a:xfrm>
          <a:off x="2811000" y="3032682"/>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আইনসভা</a:t>
          </a:r>
          <a:endParaRPr lang="en-US" sz="2300" kern="1200" dirty="0"/>
        </a:p>
      </dsp:txBody>
      <dsp:txXfrm>
        <a:off x="2846493" y="3068175"/>
        <a:ext cx="1948695" cy="1140822"/>
      </dsp:txXfrm>
    </dsp:sp>
    <dsp:sp modelId="{C38DD2EC-2B1A-409C-81A0-58F17C4EF18C}">
      <dsp:nvSpPr>
        <dsp:cNvPr id="0" name=""/>
        <dsp:cNvSpPr/>
      </dsp:nvSpPr>
      <dsp:spPr>
        <a:xfrm rot="16200000">
          <a:off x="2464596" y="966028"/>
          <a:ext cx="1507721"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2C74DB-6C3A-4BF4-8347-432F8DD5650D}">
      <dsp:nvSpPr>
        <dsp:cNvPr id="0" name=""/>
        <dsp:cNvSpPr/>
      </dsp:nvSpPr>
      <dsp:spPr>
        <a:xfrm>
          <a:off x="2811000" y="1517921"/>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বিচার</a:t>
          </a:r>
          <a:r>
            <a:rPr lang="en-US" sz="2300" kern="1200" dirty="0" smtClean="0">
              <a:latin typeface="Nikosh" panose="02000000000000000000" pitchFamily="2" charset="0"/>
              <a:cs typeface="Nikosh" panose="02000000000000000000" pitchFamily="2" charset="0"/>
            </a:rPr>
            <a:t> </a:t>
          </a:r>
          <a:r>
            <a:rPr lang="en-US" sz="2300" kern="1200" dirty="0" err="1" smtClean="0">
              <a:latin typeface="Nikosh" panose="02000000000000000000" pitchFamily="2" charset="0"/>
              <a:cs typeface="Nikosh" panose="02000000000000000000" pitchFamily="2" charset="0"/>
            </a:rPr>
            <a:t>বিভাগ</a:t>
          </a:r>
          <a:endParaRPr lang="en-US" sz="2300" kern="1200" dirty="0"/>
        </a:p>
      </dsp:txBody>
      <dsp:txXfrm>
        <a:off x="2846493" y="1553414"/>
        <a:ext cx="1948695" cy="1140822"/>
      </dsp:txXfrm>
    </dsp:sp>
    <dsp:sp modelId="{29D81F95-E095-4369-9ED9-F24E41B72EE1}">
      <dsp:nvSpPr>
        <dsp:cNvPr id="0" name=""/>
        <dsp:cNvSpPr/>
      </dsp:nvSpPr>
      <dsp:spPr>
        <a:xfrm>
          <a:off x="3221977" y="208648"/>
          <a:ext cx="2679136"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E40B8DB-BAD7-4846-8069-CDC1FF801B02}">
      <dsp:nvSpPr>
        <dsp:cNvPr id="0" name=""/>
        <dsp:cNvSpPr/>
      </dsp:nvSpPr>
      <dsp:spPr>
        <a:xfrm>
          <a:off x="2811000" y="3160"/>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নির্বাচন</a:t>
          </a:r>
          <a:endParaRPr lang="en-US" sz="2300" kern="1200" dirty="0"/>
        </a:p>
      </dsp:txBody>
      <dsp:txXfrm>
        <a:off x="2846493" y="38653"/>
        <a:ext cx="1948695" cy="1140822"/>
      </dsp:txXfrm>
    </dsp:sp>
    <dsp:sp modelId="{EB06C243-879F-47E5-92B5-F8C9D1902BB8}">
      <dsp:nvSpPr>
        <dsp:cNvPr id="0" name=""/>
        <dsp:cNvSpPr/>
      </dsp:nvSpPr>
      <dsp:spPr>
        <a:xfrm rot="5400000">
          <a:off x="5150773" y="966028"/>
          <a:ext cx="1507721"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D6ACA80-25B1-4E73-9A45-F9B2BEB64CF1}">
      <dsp:nvSpPr>
        <dsp:cNvPr id="0" name=""/>
        <dsp:cNvSpPr/>
      </dsp:nvSpPr>
      <dsp:spPr>
        <a:xfrm>
          <a:off x="5497177" y="3160"/>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মহা</a:t>
          </a:r>
          <a:r>
            <a:rPr lang="en-US" sz="2300" kern="1200" dirty="0" smtClean="0">
              <a:latin typeface="Nikosh" panose="02000000000000000000" pitchFamily="2" charset="0"/>
              <a:cs typeface="Nikosh" panose="02000000000000000000" pitchFamily="2" charset="0"/>
            </a:rPr>
            <a:t> </a:t>
          </a:r>
          <a:r>
            <a:rPr lang="en-US" sz="2300" kern="1200" dirty="0" err="1" smtClean="0">
              <a:latin typeface="Nikosh" panose="02000000000000000000" pitchFamily="2" charset="0"/>
              <a:cs typeface="Nikosh" panose="02000000000000000000" pitchFamily="2" charset="0"/>
            </a:rPr>
            <a:t>হিসাব</a:t>
          </a:r>
          <a:r>
            <a:rPr lang="en-US" sz="2300" kern="1200" dirty="0" smtClean="0">
              <a:latin typeface="Nikosh" panose="02000000000000000000" pitchFamily="2" charset="0"/>
              <a:cs typeface="Nikosh" panose="02000000000000000000" pitchFamily="2" charset="0"/>
            </a:rPr>
            <a:t> </a:t>
          </a:r>
          <a:r>
            <a:rPr lang="en-US" sz="2300" kern="1200" dirty="0" err="1" smtClean="0">
              <a:latin typeface="Nikosh" panose="02000000000000000000" pitchFamily="2" charset="0"/>
              <a:cs typeface="Nikosh" panose="02000000000000000000" pitchFamily="2" charset="0"/>
            </a:rPr>
            <a:t>নিরীক্ষক</a:t>
          </a:r>
          <a:r>
            <a:rPr lang="en-US" sz="2300" kern="1200" dirty="0" smtClean="0">
              <a:latin typeface="Nikosh" panose="02000000000000000000" pitchFamily="2" charset="0"/>
              <a:cs typeface="Nikosh" panose="02000000000000000000" pitchFamily="2" charset="0"/>
            </a:rPr>
            <a:t> ও </a:t>
          </a:r>
          <a:r>
            <a:rPr lang="en-US" sz="2300" kern="1200" dirty="0" err="1" smtClean="0">
              <a:latin typeface="Nikosh" panose="02000000000000000000" pitchFamily="2" charset="0"/>
              <a:cs typeface="Nikosh" panose="02000000000000000000" pitchFamily="2" charset="0"/>
            </a:rPr>
            <a:t>নিয়ন্ত্রক</a:t>
          </a:r>
          <a:endParaRPr lang="en-US" sz="2300" kern="1200" dirty="0"/>
        </a:p>
      </dsp:txBody>
      <dsp:txXfrm>
        <a:off x="5532670" y="38653"/>
        <a:ext cx="1948695" cy="1140822"/>
      </dsp:txXfrm>
    </dsp:sp>
    <dsp:sp modelId="{4FF533F4-FB2F-4872-A02C-C483ED094480}">
      <dsp:nvSpPr>
        <dsp:cNvPr id="0" name=""/>
        <dsp:cNvSpPr/>
      </dsp:nvSpPr>
      <dsp:spPr>
        <a:xfrm rot="5400000">
          <a:off x="5150773" y="2480790"/>
          <a:ext cx="1507721"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D266F8-0B7B-412D-A624-29F91E49CE34}">
      <dsp:nvSpPr>
        <dsp:cNvPr id="0" name=""/>
        <dsp:cNvSpPr/>
      </dsp:nvSpPr>
      <dsp:spPr>
        <a:xfrm>
          <a:off x="5497177" y="1517921"/>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কর্ম</a:t>
          </a:r>
          <a:r>
            <a:rPr lang="en-US" sz="2300" kern="1200" dirty="0" smtClean="0">
              <a:latin typeface="Nikosh" panose="02000000000000000000" pitchFamily="2" charset="0"/>
              <a:cs typeface="Nikosh" panose="02000000000000000000" pitchFamily="2" charset="0"/>
            </a:rPr>
            <a:t> </a:t>
          </a:r>
          <a:r>
            <a:rPr lang="en-US" sz="2300" kern="1200" dirty="0" err="1" smtClean="0">
              <a:latin typeface="Nikosh" panose="02000000000000000000" pitchFamily="2" charset="0"/>
              <a:cs typeface="Nikosh" panose="02000000000000000000" pitchFamily="2" charset="0"/>
            </a:rPr>
            <a:t>বিভাগ</a:t>
          </a:r>
          <a:endParaRPr lang="en-US" sz="2300" kern="1200" dirty="0"/>
        </a:p>
      </dsp:txBody>
      <dsp:txXfrm>
        <a:off x="5532670" y="1553414"/>
        <a:ext cx="1948695" cy="1140822"/>
      </dsp:txXfrm>
    </dsp:sp>
    <dsp:sp modelId="{90D695D7-34B1-41D6-AD33-0B93803CDB62}">
      <dsp:nvSpPr>
        <dsp:cNvPr id="0" name=""/>
        <dsp:cNvSpPr/>
      </dsp:nvSpPr>
      <dsp:spPr>
        <a:xfrm rot="5400000">
          <a:off x="5150773" y="3995551"/>
          <a:ext cx="1507721"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1FAD4AE-7A43-4806-93E5-62F742B660D5}">
      <dsp:nvSpPr>
        <dsp:cNvPr id="0" name=""/>
        <dsp:cNvSpPr/>
      </dsp:nvSpPr>
      <dsp:spPr>
        <a:xfrm>
          <a:off x="5497177" y="3032682"/>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সংবিধান</a:t>
          </a:r>
          <a:r>
            <a:rPr lang="en-US" sz="2300" kern="1200" dirty="0" smtClean="0">
              <a:latin typeface="Nikosh" panose="02000000000000000000" pitchFamily="2" charset="0"/>
              <a:cs typeface="Nikosh" panose="02000000000000000000" pitchFamily="2" charset="0"/>
            </a:rPr>
            <a:t> </a:t>
          </a:r>
          <a:r>
            <a:rPr lang="en-US" sz="2300" kern="1200" dirty="0" err="1" smtClean="0">
              <a:latin typeface="Nikosh" panose="02000000000000000000" pitchFamily="2" charset="0"/>
              <a:cs typeface="Nikosh" panose="02000000000000000000" pitchFamily="2" charset="0"/>
            </a:rPr>
            <a:t>সংশোধন</a:t>
          </a:r>
          <a:endParaRPr lang="en-US" sz="2300" kern="1200" dirty="0"/>
        </a:p>
      </dsp:txBody>
      <dsp:txXfrm>
        <a:off x="5532670" y="3068175"/>
        <a:ext cx="1948695" cy="1140822"/>
      </dsp:txXfrm>
    </dsp:sp>
    <dsp:sp modelId="{C5CBB2A0-C1DC-4143-81C7-DC2E90434189}">
      <dsp:nvSpPr>
        <dsp:cNvPr id="0" name=""/>
        <dsp:cNvSpPr/>
      </dsp:nvSpPr>
      <dsp:spPr>
        <a:xfrm>
          <a:off x="5908153" y="4752932"/>
          <a:ext cx="2679136" cy="18177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97D6138-B15A-4494-A6E5-29A24C73C97D}">
      <dsp:nvSpPr>
        <dsp:cNvPr id="0" name=""/>
        <dsp:cNvSpPr/>
      </dsp:nvSpPr>
      <dsp:spPr>
        <a:xfrm>
          <a:off x="5497177" y="4547443"/>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err="1" smtClean="0">
              <a:latin typeface="Nikosh" panose="02000000000000000000" pitchFamily="2" charset="0"/>
              <a:cs typeface="Nikosh" panose="02000000000000000000" pitchFamily="2" charset="0"/>
            </a:rPr>
            <a:t>বিবিধ</a:t>
          </a:r>
          <a:endParaRPr lang="en-US" sz="2300" kern="1200" dirty="0"/>
        </a:p>
      </dsp:txBody>
      <dsp:txXfrm>
        <a:off x="5532670" y="4582936"/>
        <a:ext cx="1948695" cy="1140822"/>
      </dsp:txXfrm>
    </dsp:sp>
    <dsp:sp modelId="{ED54E1A6-442A-4BA7-AB2E-E07C388D5EFF}">
      <dsp:nvSpPr>
        <dsp:cNvPr id="0" name=""/>
        <dsp:cNvSpPr/>
      </dsp:nvSpPr>
      <dsp:spPr>
        <a:xfrm>
          <a:off x="8183354" y="4547443"/>
          <a:ext cx="2019681" cy="1211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latin typeface="Nikosh" panose="02000000000000000000" pitchFamily="2" charset="0"/>
              <a:cs typeface="Nikosh" panose="02000000000000000000" pitchFamily="2" charset="0"/>
            </a:rPr>
            <a:t>১৫৩ </a:t>
          </a:r>
          <a:r>
            <a:rPr lang="en-US" sz="2800" b="1" kern="1200" dirty="0" err="1" smtClean="0">
              <a:latin typeface="Nikosh" panose="02000000000000000000" pitchFamily="2" charset="0"/>
              <a:cs typeface="Nikosh" panose="02000000000000000000" pitchFamily="2" charset="0"/>
            </a:rPr>
            <a:t>অনুচ্ছেদ</a:t>
          </a:r>
          <a:endParaRPr lang="en-US" sz="2800" b="1" kern="1200" dirty="0">
            <a:latin typeface="Nikosh" panose="02000000000000000000" pitchFamily="2" charset="0"/>
            <a:cs typeface="Nikosh" panose="02000000000000000000" pitchFamily="2" charset="0"/>
          </a:endParaRPr>
        </a:p>
      </dsp:txBody>
      <dsp:txXfrm>
        <a:off x="8218847" y="4582936"/>
        <a:ext cx="1948695" cy="11408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AFE3EA-F0C6-4E9B-A1AE-C9E947D95C06}">
      <dsp:nvSpPr>
        <dsp:cNvPr id="0" name=""/>
        <dsp:cNvSpPr/>
      </dsp:nvSpPr>
      <dsp:spPr>
        <a:xfrm rot="5400000">
          <a:off x="445009" y="1583167"/>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341DB39-CEEF-4AAC-86A6-D7AC78A45D49}">
      <dsp:nvSpPr>
        <dsp:cNvPr id="0" name=""/>
        <dsp:cNvSpPr/>
      </dsp:nvSpPr>
      <dsp:spPr>
        <a:xfrm>
          <a:off x="74048" y="31045"/>
          <a:ext cx="2357070" cy="16498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smtClean="0"/>
            <a:t>153</a:t>
          </a:r>
          <a:endParaRPr lang="en-US" sz="6500" kern="1200" dirty="0"/>
        </a:p>
      </dsp:txBody>
      <dsp:txXfrm>
        <a:off x="154603" y="111600"/>
        <a:ext cx="2195960" cy="1488762"/>
      </dsp:txXfrm>
    </dsp:sp>
    <dsp:sp modelId="{D72B2FC4-B385-4EC2-BFFB-56D3E7E9BD7D}">
      <dsp:nvSpPr>
        <dsp:cNvPr id="0" name=""/>
        <dsp:cNvSpPr/>
      </dsp:nvSpPr>
      <dsp:spPr>
        <a:xfrm>
          <a:off x="2431119" y="188398"/>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r>
            <a:rPr lang="en-US" sz="2800" b="0" kern="1200" dirty="0" smtClean="0"/>
            <a:t>Articles</a:t>
          </a:r>
          <a:endParaRPr lang="en-US" sz="2800" kern="1200" dirty="0"/>
        </a:p>
      </dsp:txBody>
      <dsp:txXfrm>
        <a:off x="2431119" y="188398"/>
        <a:ext cx="1714308" cy="1333500"/>
      </dsp:txXfrm>
    </dsp:sp>
    <dsp:sp modelId="{4D3CFC0A-A80B-4BB1-9182-A61436B6D66A}">
      <dsp:nvSpPr>
        <dsp:cNvPr id="0" name=""/>
        <dsp:cNvSpPr/>
      </dsp:nvSpPr>
      <dsp:spPr>
        <a:xfrm rot="5400000">
          <a:off x="2399271" y="3436519"/>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4923ABB-81F7-48D1-A7A8-D6E74E56E13B}">
      <dsp:nvSpPr>
        <dsp:cNvPr id="0" name=""/>
        <dsp:cNvSpPr/>
      </dsp:nvSpPr>
      <dsp:spPr>
        <a:xfrm>
          <a:off x="2028310" y="1884397"/>
          <a:ext cx="2357070" cy="16498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b="0" kern="1200" dirty="0" smtClean="0"/>
            <a:t>11</a:t>
          </a:r>
          <a:endParaRPr lang="en-US" sz="6500" kern="1200" dirty="0"/>
        </a:p>
      </dsp:txBody>
      <dsp:txXfrm>
        <a:off x="2108865" y="1964952"/>
        <a:ext cx="2195960" cy="1488762"/>
      </dsp:txXfrm>
    </dsp:sp>
    <dsp:sp modelId="{BC24826B-F64D-4CF8-BD63-F880D350ED9B}">
      <dsp:nvSpPr>
        <dsp:cNvPr id="0" name=""/>
        <dsp:cNvSpPr/>
      </dsp:nvSpPr>
      <dsp:spPr>
        <a:xfrm>
          <a:off x="4385381" y="2041750"/>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endParaRPr lang="en-US" sz="2800" kern="1200" dirty="0"/>
        </a:p>
        <a:p>
          <a:pPr marL="285750" lvl="1" indent="-285750" algn="l" defTabSz="1244600">
            <a:lnSpc>
              <a:spcPct val="90000"/>
            </a:lnSpc>
            <a:spcBef>
              <a:spcPct val="0"/>
            </a:spcBef>
            <a:spcAft>
              <a:spcPct val="15000"/>
            </a:spcAft>
            <a:buChar char="••"/>
          </a:pPr>
          <a:r>
            <a:rPr lang="en-US" sz="2800" b="0" kern="1200" dirty="0" smtClean="0"/>
            <a:t>Parts</a:t>
          </a:r>
          <a:endParaRPr lang="en-US" sz="2800" kern="1200" dirty="0"/>
        </a:p>
      </dsp:txBody>
      <dsp:txXfrm>
        <a:off x="4385381" y="2041750"/>
        <a:ext cx="1714308" cy="1333500"/>
      </dsp:txXfrm>
    </dsp:sp>
    <dsp:sp modelId="{D8A1CB39-E4A2-447C-8D3C-0DC1CBF67085}">
      <dsp:nvSpPr>
        <dsp:cNvPr id="0" name=""/>
        <dsp:cNvSpPr/>
      </dsp:nvSpPr>
      <dsp:spPr>
        <a:xfrm>
          <a:off x="3982572" y="3737748"/>
          <a:ext cx="2357070" cy="1649872"/>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smtClean="0"/>
            <a:t>7</a:t>
          </a:r>
          <a:endParaRPr lang="en-US" sz="6500" kern="1200" dirty="0"/>
        </a:p>
      </dsp:txBody>
      <dsp:txXfrm>
        <a:off x="4063127" y="3818303"/>
        <a:ext cx="2195960" cy="1488762"/>
      </dsp:txXfrm>
    </dsp:sp>
    <dsp:sp modelId="{C50C05DD-728B-42EE-986F-AC52BB49A88A}">
      <dsp:nvSpPr>
        <dsp:cNvPr id="0" name=""/>
        <dsp:cNvSpPr/>
      </dsp:nvSpPr>
      <dsp:spPr>
        <a:xfrm>
          <a:off x="6339643" y="3895101"/>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228600" lvl="1" indent="-228600" algn="l" defTabSz="1066800">
            <a:lnSpc>
              <a:spcPct val="90000"/>
            </a:lnSpc>
            <a:spcBef>
              <a:spcPct val="0"/>
            </a:spcBef>
            <a:spcAft>
              <a:spcPct val="15000"/>
            </a:spcAft>
            <a:buChar char="••"/>
          </a:pPr>
          <a:r>
            <a:rPr lang="en-US" sz="2400" b="0" kern="1200" dirty="0" smtClean="0"/>
            <a:t>Schedules</a:t>
          </a:r>
          <a:endParaRPr lang="en-US" sz="2400" kern="1200" dirty="0"/>
        </a:p>
      </dsp:txBody>
      <dsp:txXfrm>
        <a:off x="6339643" y="3895101"/>
        <a:ext cx="1714308" cy="13335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95E562-C348-424C-866B-1FDF7BB6A630}">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E9586-CD38-4923-BF19-1CE378C8D9CF}">
      <dsp:nvSpPr>
        <dsp:cNvPr id="0" name=""/>
        <dsp:cNvSpPr/>
      </dsp:nvSpPr>
      <dsp:spPr>
        <a:xfrm>
          <a:off x="2029" y="1357788"/>
          <a:ext cx="2638575"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latin typeface="Nikosh" pitchFamily="2" charset="0"/>
              <a:cs typeface="Nikosh" pitchFamily="2" charset="0"/>
            </a:rPr>
            <a:t>প্রস্তাবনা</a:t>
          </a:r>
          <a:endParaRPr lang="en-US" sz="3500" kern="1200" dirty="0">
            <a:latin typeface="Nikosh" pitchFamily="2" charset="0"/>
            <a:cs typeface="Nikosh" pitchFamily="2" charset="0"/>
          </a:endParaRPr>
        </a:p>
      </dsp:txBody>
      <dsp:txXfrm>
        <a:off x="90405" y="1446164"/>
        <a:ext cx="2461823" cy="1633633"/>
      </dsp:txXfrm>
    </dsp:sp>
    <dsp:sp modelId="{C2493765-7A52-4CAC-8C20-5E92AA0C446E}">
      <dsp:nvSpPr>
        <dsp:cNvPr id="0" name=""/>
        <dsp:cNvSpPr/>
      </dsp:nvSpPr>
      <dsp:spPr>
        <a:xfrm>
          <a:off x="2795512" y="1357788"/>
          <a:ext cx="2638575"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latin typeface="Nikosh" pitchFamily="2" charset="0"/>
              <a:cs typeface="Nikosh" pitchFamily="2" charset="0"/>
            </a:rPr>
            <a:t>প্রজাতন্ত্র</a:t>
          </a:r>
          <a:endParaRPr lang="en-US" sz="3500" kern="1200" dirty="0">
            <a:latin typeface="Nikosh" pitchFamily="2" charset="0"/>
            <a:cs typeface="Nikosh" pitchFamily="2" charset="0"/>
          </a:endParaRPr>
        </a:p>
      </dsp:txBody>
      <dsp:txXfrm>
        <a:off x="2883888" y="1446164"/>
        <a:ext cx="2461823" cy="1633633"/>
      </dsp:txXfrm>
    </dsp:sp>
    <dsp:sp modelId="{B67D8EEA-E30E-4B77-B11D-BE556FFD1A0A}">
      <dsp:nvSpPr>
        <dsp:cNvPr id="0" name=""/>
        <dsp:cNvSpPr/>
      </dsp:nvSpPr>
      <dsp:spPr>
        <a:xfrm>
          <a:off x="5588995" y="1357788"/>
          <a:ext cx="2638575"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err="1" smtClean="0">
              <a:latin typeface="Nikosh" pitchFamily="2" charset="0"/>
              <a:cs typeface="Nikosh" pitchFamily="2" charset="0"/>
            </a:rPr>
            <a:t>রাষ্ট্র</a:t>
          </a:r>
          <a:r>
            <a:rPr lang="en-US" sz="3500" kern="1200" dirty="0" smtClean="0">
              <a:latin typeface="Nikosh" pitchFamily="2" charset="0"/>
              <a:cs typeface="Nikosh" pitchFamily="2" charset="0"/>
            </a:rPr>
            <a:t> </a:t>
          </a:r>
          <a:r>
            <a:rPr lang="en-US" sz="3500" kern="1200" dirty="0" err="1" smtClean="0">
              <a:latin typeface="Nikosh" pitchFamily="2" charset="0"/>
              <a:cs typeface="Nikosh" pitchFamily="2" charset="0"/>
            </a:rPr>
            <a:t>পরিচালনার</a:t>
          </a:r>
          <a:r>
            <a:rPr lang="en-US" sz="3500" kern="1200" dirty="0" smtClean="0">
              <a:latin typeface="Nikosh" pitchFamily="2" charset="0"/>
              <a:cs typeface="Nikosh" pitchFamily="2" charset="0"/>
            </a:rPr>
            <a:t> </a:t>
          </a:r>
          <a:r>
            <a:rPr lang="en-US" sz="3500" kern="1200" dirty="0" err="1" smtClean="0">
              <a:latin typeface="Nikosh" pitchFamily="2" charset="0"/>
              <a:cs typeface="Nikosh" pitchFamily="2" charset="0"/>
            </a:rPr>
            <a:t>মূলনীতি</a:t>
          </a:r>
          <a:endParaRPr lang="en-US" sz="3500" kern="1200" dirty="0">
            <a:latin typeface="Nikosh" pitchFamily="2" charset="0"/>
            <a:cs typeface="Nikosh" pitchFamily="2" charset="0"/>
          </a:endParaRPr>
        </a:p>
      </dsp:txBody>
      <dsp:txXfrm>
        <a:off x="5677371" y="1446164"/>
        <a:ext cx="2461823" cy="16336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C66DE7-F51E-4245-B2DA-7CAE4F330B87}">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994C0E-DCC9-4FC1-AF6F-FADD2EA0AFFB}">
      <dsp:nvSpPr>
        <dsp:cNvPr id="0" name=""/>
        <dsp:cNvSpPr/>
      </dsp:nvSpPr>
      <dsp:spPr>
        <a:xfrm>
          <a:off x="197301"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err="1" smtClean="0">
              <a:latin typeface="Nikosh" pitchFamily="2" charset="0"/>
              <a:cs typeface="Nikosh" pitchFamily="2" charset="0"/>
            </a:rPr>
            <a:t>মৌলিক</a:t>
          </a:r>
          <a:r>
            <a:rPr lang="en-US" sz="4700" kern="1200" dirty="0" smtClean="0">
              <a:latin typeface="Nikosh" pitchFamily="2" charset="0"/>
              <a:cs typeface="Nikosh" pitchFamily="2" charset="0"/>
            </a:rPr>
            <a:t> </a:t>
          </a:r>
          <a:r>
            <a:rPr lang="en-US" sz="4700" kern="1200" dirty="0" err="1" smtClean="0">
              <a:latin typeface="Nikosh" pitchFamily="2" charset="0"/>
              <a:cs typeface="Nikosh" pitchFamily="2" charset="0"/>
            </a:rPr>
            <a:t>অধিকার</a:t>
          </a:r>
          <a:endParaRPr lang="en-US" sz="4700" kern="1200" dirty="0">
            <a:latin typeface="Nikosh" pitchFamily="2" charset="0"/>
            <a:cs typeface="Nikosh" pitchFamily="2" charset="0"/>
          </a:endParaRPr>
        </a:p>
      </dsp:txBody>
      <dsp:txXfrm>
        <a:off x="285677" y="1446164"/>
        <a:ext cx="2292128" cy="1633633"/>
      </dsp:txXfrm>
    </dsp:sp>
    <dsp:sp modelId="{B06ECB56-6F57-4AD7-A41A-5D93DEEE8F86}">
      <dsp:nvSpPr>
        <dsp:cNvPr id="0" name=""/>
        <dsp:cNvSpPr/>
      </dsp:nvSpPr>
      <dsp:spPr>
        <a:xfrm>
          <a:off x="2880359"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err="1" smtClean="0">
              <a:latin typeface="Nikosh" pitchFamily="2" charset="0"/>
              <a:cs typeface="Nikosh" pitchFamily="2" charset="0"/>
            </a:rPr>
            <a:t>নির্বাহী</a:t>
          </a:r>
          <a:r>
            <a:rPr lang="en-US" sz="4700" kern="1200" dirty="0" smtClean="0">
              <a:latin typeface="Nikosh" pitchFamily="2" charset="0"/>
              <a:cs typeface="Nikosh" pitchFamily="2" charset="0"/>
            </a:rPr>
            <a:t> </a:t>
          </a:r>
          <a:r>
            <a:rPr lang="en-US" sz="4700" kern="1200" dirty="0" err="1" smtClean="0">
              <a:latin typeface="Nikosh" pitchFamily="2" charset="0"/>
              <a:cs typeface="Nikosh" pitchFamily="2" charset="0"/>
            </a:rPr>
            <a:t>বিভাগ</a:t>
          </a:r>
          <a:endParaRPr lang="en-US" sz="4700" kern="1200" dirty="0">
            <a:latin typeface="Nikosh" pitchFamily="2" charset="0"/>
            <a:cs typeface="Nikosh" pitchFamily="2" charset="0"/>
          </a:endParaRPr>
        </a:p>
      </dsp:txBody>
      <dsp:txXfrm>
        <a:off x="2968735" y="1446164"/>
        <a:ext cx="2292128" cy="1633633"/>
      </dsp:txXfrm>
    </dsp:sp>
    <dsp:sp modelId="{FA2E24A6-0F3B-411F-BD64-848C8E506DC1}">
      <dsp:nvSpPr>
        <dsp:cNvPr id="0" name=""/>
        <dsp:cNvSpPr/>
      </dsp:nvSpPr>
      <dsp:spPr>
        <a:xfrm>
          <a:off x="5563418"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err="1" smtClean="0">
              <a:latin typeface="Nikosh" pitchFamily="2" charset="0"/>
              <a:cs typeface="Nikosh" pitchFamily="2" charset="0"/>
            </a:rPr>
            <a:t>আইনসভা</a:t>
          </a:r>
          <a:endParaRPr lang="en-US" sz="4700" kern="1200" dirty="0">
            <a:latin typeface="Nikosh" pitchFamily="2" charset="0"/>
            <a:cs typeface="Nikosh" pitchFamily="2" charset="0"/>
          </a:endParaRPr>
        </a:p>
      </dsp:txBody>
      <dsp:txXfrm>
        <a:off x="5651794" y="1446164"/>
        <a:ext cx="2292128" cy="16336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00E38E-6A95-4E75-AAD6-37C0F2499464}">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8938E8D-B82D-498B-ABD2-AAE4E6D3AF32}">
      <dsp:nvSpPr>
        <dsp:cNvPr id="0" name=""/>
        <dsp:cNvSpPr/>
      </dsp:nvSpPr>
      <dsp:spPr>
        <a:xfrm>
          <a:off x="278874"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latin typeface="Nikosh" pitchFamily="2" charset="0"/>
              <a:cs typeface="Nikosh" pitchFamily="2" charset="0"/>
            </a:rPr>
            <a:t>বিচার</a:t>
          </a:r>
          <a:r>
            <a:rPr lang="en-US" sz="3300" kern="1200" dirty="0" smtClean="0">
              <a:latin typeface="Nikosh" pitchFamily="2" charset="0"/>
              <a:cs typeface="Nikosh" pitchFamily="2" charset="0"/>
            </a:rPr>
            <a:t> </a:t>
          </a:r>
          <a:r>
            <a:rPr lang="en-US" sz="3300" kern="1200" dirty="0" err="1" smtClean="0">
              <a:latin typeface="Nikosh" pitchFamily="2" charset="0"/>
              <a:cs typeface="Nikosh" pitchFamily="2" charset="0"/>
            </a:rPr>
            <a:t>বিভাগ</a:t>
          </a:r>
          <a:endParaRPr lang="en-US" sz="3300" kern="1200" dirty="0">
            <a:latin typeface="Nikosh" pitchFamily="2" charset="0"/>
            <a:cs typeface="Nikosh" pitchFamily="2" charset="0"/>
          </a:endParaRPr>
        </a:p>
      </dsp:txBody>
      <dsp:txXfrm>
        <a:off x="367250" y="1446164"/>
        <a:ext cx="2292128" cy="1633633"/>
      </dsp:txXfrm>
    </dsp:sp>
    <dsp:sp modelId="{75AA8313-5C5A-43D2-B340-F7A7B1D41F22}">
      <dsp:nvSpPr>
        <dsp:cNvPr id="0" name=""/>
        <dsp:cNvSpPr/>
      </dsp:nvSpPr>
      <dsp:spPr>
        <a:xfrm>
          <a:off x="2880359"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latin typeface="Nikosh" pitchFamily="2" charset="0"/>
              <a:cs typeface="Nikosh" pitchFamily="2" charset="0"/>
            </a:rPr>
            <a:t>নির্বাচন</a:t>
          </a:r>
          <a:endParaRPr lang="en-US" sz="3300" kern="1200" dirty="0">
            <a:latin typeface="Nikosh" pitchFamily="2" charset="0"/>
            <a:cs typeface="Nikosh" pitchFamily="2" charset="0"/>
          </a:endParaRPr>
        </a:p>
      </dsp:txBody>
      <dsp:txXfrm>
        <a:off x="2968735" y="1446164"/>
        <a:ext cx="2292128" cy="1633633"/>
      </dsp:txXfrm>
    </dsp:sp>
    <dsp:sp modelId="{2BC76141-A200-41DC-978D-1A777EE8C313}">
      <dsp:nvSpPr>
        <dsp:cNvPr id="0" name=""/>
        <dsp:cNvSpPr/>
      </dsp:nvSpPr>
      <dsp:spPr>
        <a:xfrm>
          <a:off x="5481845"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lang="en-US" sz="3300" kern="1200" dirty="0" err="1" smtClean="0">
              <a:latin typeface="Nikosh" pitchFamily="2" charset="0"/>
              <a:cs typeface="Nikosh" pitchFamily="2" charset="0"/>
            </a:rPr>
            <a:t>মহা</a:t>
          </a:r>
          <a:r>
            <a:rPr lang="en-US" sz="3300" kern="1200" dirty="0" smtClean="0">
              <a:latin typeface="Nikosh" pitchFamily="2" charset="0"/>
              <a:cs typeface="Nikosh" pitchFamily="2" charset="0"/>
            </a:rPr>
            <a:t> </a:t>
          </a:r>
          <a:r>
            <a:rPr lang="en-US" sz="3300" kern="1200" dirty="0" err="1" smtClean="0">
              <a:latin typeface="Nikosh" pitchFamily="2" charset="0"/>
              <a:cs typeface="Nikosh" pitchFamily="2" charset="0"/>
            </a:rPr>
            <a:t>হিসাব</a:t>
          </a:r>
          <a:r>
            <a:rPr lang="en-US" sz="3300" kern="1200" dirty="0" smtClean="0">
              <a:latin typeface="Nikosh" pitchFamily="2" charset="0"/>
              <a:cs typeface="Nikosh" pitchFamily="2" charset="0"/>
            </a:rPr>
            <a:t> </a:t>
          </a:r>
          <a:r>
            <a:rPr lang="en-US" sz="3300" kern="1200" dirty="0" err="1" smtClean="0">
              <a:latin typeface="Nikosh" pitchFamily="2" charset="0"/>
              <a:cs typeface="Nikosh" pitchFamily="2" charset="0"/>
            </a:rPr>
            <a:t>নিরীক্ষক</a:t>
          </a:r>
          <a:r>
            <a:rPr lang="en-US" sz="3300" kern="1200" dirty="0" smtClean="0">
              <a:latin typeface="Nikosh" pitchFamily="2" charset="0"/>
              <a:cs typeface="Nikosh" pitchFamily="2" charset="0"/>
            </a:rPr>
            <a:t> ও </a:t>
          </a:r>
          <a:r>
            <a:rPr lang="en-US" sz="3300" kern="1200" dirty="0" err="1" smtClean="0">
              <a:latin typeface="Nikosh" pitchFamily="2" charset="0"/>
              <a:cs typeface="Nikosh" pitchFamily="2" charset="0"/>
            </a:rPr>
            <a:t>নিয়ন্ত্রক</a:t>
          </a:r>
          <a:endParaRPr lang="en-US" sz="3300" kern="1200" dirty="0"/>
        </a:p>
      </dsp:txBody>
      <dsp:txXfrm>
        <a:off x="5570221" y="1446164"/>
        <a:ext cx="2292128" cy="16336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802620-434D-4108-9459-145E2BBA5A3F}">
      <dsp:nvSpPr>
        <dsp:cNvPr id="0" name=""/>
        <dsp:cNvSpPr/>
      </dsp:nvSpPr>
      <dsp:spPr>
        <a:xfrm>
          <a:off x="617219" y="0"/>
          <a:ext cx="6995160" cy="45259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EF1AAE-4775-418E-A326-D39368F34B2A}">
      <dsp:nvSpPr>
        <dsp:cNvPr id="0" name=""/>
        <dsp:cNvSpPr/>
      </dsp:nvSpPr>
      <dsp:spPr>
        <a:xfrm>
          <a:off x="217795"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err="1" smtClean="0">
              <a:latin typeface="Nikosh" pitchFamily="2" charset="0"/>
              <a:cs typeface="Nikosh" pitchFamily="2" charset="0"/>
            </a:rPr>
            <a:t>কর্মবিভাগ</a:t>
          </a:r>
          <a:endParaRPr lang="en-US" sz="4500" kern="1200" dirty="0"/>
        </a:p>
      </dsp:txBody>
      <dsp:txXfrm>
        <a:off x="306171" y="1446164"/>
        <a:ext cx="2292128" cy="1633633"/>
      </dsp:txXfrm>
    </dsp:sp>
    <dsp:sp modelId="{4E107A5E-0AB3-4097-936B-1F93A18D31E9}">
      <dsp:nvSpPr>
        <dsp:cNvPr id="0" name=""/>
        <dsp:cNvSpPr/>
      </dsp:nvSpPr>
      <dsp:spPr>
        <a:xfrm>
          <a:off x="2880359"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dirty="0" err="1" smtClean="0">
              <a:latin typeface="Nikosh" pitchFamily="2" charset="0"/>
              <a:cs typeface="Nikosh" pitchFamily="2" charset="0"/>
            </a:rPr>
            <a:t>সংবিধান</a:t>
          </a:r>
          <a:r>
            <a:rPr lang="en-US" sz="4500" kern="1200" dirty="0" smtClean="0">
              <a:latin typeface="Nikosh" pitchFamily="2" charset="0"/>
              <a:cs typeface="Nikosh" pitchFamily="2" charset="0"/>
            </a:rPr>
            <a:t> </a:t>
          </a:r>
          <a:r>
            <a:rPr lang="en-US" sz="4500" kern="1200" dirty="0" err="1" smtClean="0">
              <a:latin typeface="Nikosh" pitchFamily="2" charset="0"/>
              <a:cs typeface="Nikosh" pitchFamily="2" charset="0"/>
            </a:rPr>
            <a:t>সংশোধন</a:t>
          </a:r>
          <a:endParaRPr lang="en-US" sz="4500" kern="1200" dirty="0"/>
        </a:p>
      </dsp:txBody>
      <dsp:txXfrm>
        <a:off x="2968735" y="1446164"/>
        <a:ext cx="2292128" cy="1633633"/>
      </dsp:txXfrm>
    </dsp:sp>
    <dsp:sp modelId="{C615DB2A-7883-417E-9932-8869C9EEC059}">
      <dsp:nvSpPr>
        <dsp:cNvPr id="0" name=""/>
        <dsp:cNvSpPr/>
      </dsp:nvSpPr>
      <dsp:spPr>
        <a:xfrm>
          <a:off x="5542924" y="1357788"/>
          <a:ext cx="2468880" cy="181038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lvl="0" algn="ctr" defTabSz="2000250">
            <a:lnSpc>
              <a:spcPct val="90000"/>
            </a:lnSpc>
            <a:spcBef>
              <a:spcPct val="0"/>
            </a:spcBef>
            <a:spcAft>
              <a:spcPct val="35000"/>
            </a:spcAft>
          </a:pPr>
          <a:r>
            <a:rPr lang="en-US" sz="4500" kern="1200" smtClean="0">
              <a:latin typeface="Nikosh" pitchFamily="2" charset="0"/>
              <a:cs typeface="Nikosh" pitchFamily="2" charset="0"/>
            </a:rPr>
            <a:t>বিবিধ</a:t>
          </a:r>
          <a:endParaRPr lang="en-US" sz="4500" kern="1200" dirty="0"/>
        </a:p>
      </dsp:txBody>
      <dsp:txXfrm>
        <a:off x="5631300" y="1446164"/>
        <a:ext cx="2292128" cy="16336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8A94C-4BCC-41F7-AEB4-6F618B694C3B}">
      <dsp:nvSpPr>
        <dsp:cNvPr id="0" name=""/>
        <dsp:cNvSpPr/>
      </dsp:nvSpPr>
      <dsp:spPr>
        <a:xfrm>
          <a:off x="0" y="0"/>
          <a:ext cx="4525963" cy="452596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6BE071-0A03-4D5C-9C29-0A2B8B9C7195}">
      <dsp:nvSpPr>
        <dsp:cNvPr id="0" name=""/>
        <dsp:cNvSpPr/>
      </dsp:nvSpPr>
      <dsp:spPr>
        <a:xfrm>
          <a:off x="2262981" y="0"/>
          <a:ext cx="5966618" cy="452596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smtClean="0"/>
            <a:t>BHFP</a:t>
          </a:r>
          <a:endParaRPr lang="en-US" sz="6200" kern="1200" dirty="0"/>
        </a:p>
      </dsp:txBody>
      <dsp:txXfrm>
        <a:off x="2262981" y="0"/>
        <a:ext cx="2983309" cy="1357791"/>
      </dsp:txXfrm>
    </dsp:sp>
    <dsp:sp modelId="{47341337-756B-48E1-8C09-4E0CEB9DFD84}">
      <dsp:nvSpPr>
        <dsp:cNvPr id="0" name=""/>
        <dsp:cNvSpPr/>
      </dsp:nvSpPr>
      <dsp:spPr>
        <a:xfrm>
          <a:off x="792044" y="1357791"/>
          <a:ext cx="2941873" cy="294187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0286FE-74DB-4382-BB28-4F979D8CAD10}">
      <dsp:nvSpPr>
        <dsp:cNvPr id="0" name=""/>
        <dsp:cNvSpPr/>
      </dsp:nvSpPr>
      <dsp:spPr>
        <a:xfrm>
          <a:off x="2262981" y="1357791"/>
          <a:ext cx="5966618" cy="294187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smtClean="0"/>
            <a:t>FACD</a:t>
          </a:r>
          <a:endParaRPr lang="en-US" sz="6200" kern="1200" dirty="0"/>
        </a:p>
      </dsp:txBody>
      <dsp:txXfrm>
        <a:off x="2262981" y="1357791"/>
        <a:ext cx="2983309" cy="1357787"/>
      </dsp:txXfrm>
    </dsp:sp>
    <dsp:sp modelId="{035AFEB9-FB07-493C-9D14-F128C0C6A5EA}">
      <dsp:nvSpPr>
        <dsp:cNvPr id="0" name=""/>
        <dsp:cNvSpPr/>
      </dsp:nvSpPr>
      <dsp:spPr>
        <a:xfrm>
          <a:off x="1584087" y="2715579"/>
          <a:ext cx="1357787" cy="135778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B3771-E020-4BA5-9EBA-4ED5D44EA12D}">
      <dsp:nvSpPr>
        <dsp:cNvPr id="0" name=""/>
        <dsp:cNvSpPr/>
      </dsp:nvSpPr>
      <dsp:spPr>
        <a:xfrm>
          <a:off x="2262981" y="2743196"/>
          <a:ext cx="5966618" cy="135778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36220" tIns="236220" rIns="236220" bIns="236220" numCol="1" spcCol="1270" anchor="ctr" anchorCtr="0">
          <a:noAutofit/>
        </a:bodyPr>
        <a:lstStyle/>
        <a:p>
          <a:pPr lvl="0" algn="ctr" defTabSz="2755900">
            <a:lnSpc>
              <a:spcPct val="90000"/>
            </a:lnSpc>
            <a:spcBef>
              <a:spcPct val="0"/>
            </a:spcBef>
            <a:spcAft>
              <a:spcPct val="35000"/>
            </a:spcAft>
          </a:pPr>
          <a:r>
            <a:rPr lang="en-US" sz="6200" kern="1200" dirty="0" smtClean="0"/>
            <a:t>OJEC</a:t>
          </a:r>
          <a:endParaRPr lang="en-US" sz="6200" kern="1200" dirty="0"/>
        </a:p>
      </dsp:txBody>
      <dsp:txXfrm>
        <a:off x="2262981" y="2743196"/>
        <a:ext cx="2983309" cy="1357787"/>
      </dsp:txXfrm>
    </dsp:sp>
    <dsp:sp modelId="{9847F859-A32E-4076-A3BA-FF539488FDAE}">
      <dsp:nvSpPr>
        <dsp:cNvPr id="0" name=""/>
        <dsp:cNvSpPr/>
      </dsp:nvSpPr>
      <dsp:spPr>
        <a:xfrm>
          <a:off x="5246290" y="0"/>
          <a:ext cx="2983309" cy="135779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t>Birth of Bangladesh</a:t>
          </a:r>
          <a:endParaRPr lang="en-US" sz="2000" b="1" kern="1200" dirty="0"/>
        </a:p>
        <a:p>
          <a:pPr marL="228600" lvl="1" indent="-228600" algn="l" defTabSz="889000">
            <a:lnSpc>
              <a:spcPct val="90000"/>
            </a:lnSpc>
            <a:spcBef>
              <a:spcPct val="0"/>
            </a:spcBef>
            <a:spcAft>
              <a:spcPct val="15000"/>
            </a:spcAft>
            <a:buChar char="••"/>
          </a:pPr>
          <a:r>
            <a:rPr lang="en-US" sz="2000" b="1" kern="1200" dirty="0" smtClean="0"/>
            <a:t>Fundamental Principle of Constitution</a:t>
          </a:r>
          <a:endParaRPr lang="en-US" sz="2000" b="1" kern="1200" dirty="0"/>
        </a:p>
      </dsp:txBody>
      <dsp:txXfrm>
        <a:off x="5246290" y="0"/>
        <a:ext cx="2983309" cy="1357791"/>
      </dsp:txXfrm>
    </dsp:sp>
    <dsp:sp modelId="{5122C386-A8B5-433F-9C94-C4B59EB46697}">
      <dsp:nvSpPr>
        <dsp:cNvPr id="0" name=""/>
        <dsp:cNvSpPr/>
      </dsp:nvSpPr>
      <dsp:spPr>
        <a:xfrm>
          <a:off x="5246290" y="1357791"/>
          <a:ext cx="2983309" cy="13577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t>Fundamental Aim of State</a:t>
          </a:r>
          <a:endParaRPr lang="en-US" sz="2000" b="1" kern="1200" dirty="0"/>
        </a:p>
        <a:p>
          <a:pPr marL="228600" lvl="1" indent="-228600" algn="l" defTabSz="889000">
            <a:lnSpc>
              <a:spcPct val="90000"/>
            </a:lnSpc>
            <a:spcBef>
              <a:spcPct val="0"/>
            </a:spcBef>
            <a:spcAft>
              <a:spcPct val="15000"/>
            </a:spcAft>
            <a:buChar char="••"/>
          </a:pPr>
          <a:r>
            <a:rPr lang="en-US" sz="2000" b="1" kern="1200" dirty="0" smtClean="0"/>
            <a:t>Constitutional Duty of the People</a:t>
          </a:r>
          <a:endParaRPr lang="en-US" sz="2000" b="1" kern="1200" dirty="0"/>
        </a:p>
      </dsp:txBody>
      <dsp:txXfrm>
        <a:off x="5246290" y="1357791"/>
        <a:ext cx="2983309" cy="1357787"/>
      </dsp:txXfrm>
    </dsp:sp>
    <dsp:sp modelId="{A29E8D7B-4E3C-4A02-8104-EDC1C9E052F0}">
      <dsp:nvSpPr>
        <dsp:cNvPr id="0" name=""/>
        <dsp:cNvSpPr/>
      </dsp:nvSpPr>
      <dsp:spPr>
        <a:xfrm>
          <a:off x="5246290" y="2715579"/>
          <a:ext cx="2983309" cy="135778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1" kern="1200" dirty="0" smtClean="0"/>
            <a:t>Object</a:t>
          </a:r>
          <a:endParaRPr lang="en-US" sz="2000" b="1" kern="1200" dirty="0"/>
        </a:p>
        <a:p>
          <a:pPr marL="228600" lvl="1" indent="-228600" algn="l" defTabSz="889000">
            <a:lnSpc>
              <a:spcPct val="90000"/>
            </a:lnSpc>
            <a:spcBef>
              <a:spcPct val="0"/>
            </a:spcBef>
            <a:spcAft>
              <a:spcPct val="15000"/>
            </a:spcAft>
            <a:buChar char="••"/>
          </a:pPr>
          <a:r>
            <a:rPr lang="en-US" sz="2000" b="1" kern="1200" dirty="0" smtClean="0"/>
            <a:t>Enacting Clause</a:t>
          </a:r>
          <a:endParaRPr lang="en-US" sz="2000" kern="1200" dirty="0"/>
        </a:p>
      </dsp:txBody>
      <dsp:txXfrm>
        <a:off x="5246290" y="2715579"/>
        <a:ext cx="2983309" cy="1357787"/>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E4EF31-A1E6-4DCE-9966-2BE8917F2636}"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3376121191"/>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E4EF31-A1E6-4DCE-9966-2BE8917F2636}"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976586601"/>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E4EF31-A1E6-4DCE-9966-2BE8917F2636}"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3033389640"/>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cxnSp>
        <p:nvCxnSpPr>
          <p:cNvPr id="18" name="Straight Connector 17">
            <a:extLst>
              <a:ext uri="{FF2B5EF4-FFF2-40B4-BE49-F238E27FC236}">
                <a16:creationId xmlns=""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912458"/>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extLst mod="1">
    <p:ext uri="{DCECCB84-F9BA-43D5-87BE-67443E8EF086}">
      <p15:sldGuideLst xmlns=""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Parallelogram 16">
            <a:extLst>
              <a:ext uri="{FF2B5EF4-FFF2-40B4-BE49-F238E27FC236}">
                <a16:creationId xmlns=""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26" name="Straight Connector 25">
            <a:extLst>
              <a:ext uri="{FF2B5EF4-FFF2-40B4-BE49-F238E27FC236}">
                <a16:creationId xmlns=""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cxnSp>
        <p:nvCxnSpPr>
          <p:cNvPr id="16" name="Straight Connector 15">
            <a:extLst>
              <a:ext uri="{FF2B5EF4-FFF2-40B4-BE49-F238E27FC236}">
                <a16:creationId xmlns=""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571065316"/>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extLst mod="1">
    <p:ext uri="{DCECCB84-F9BA-43D5-87BE-67443E8EF086}">
      <p15:sldGuideLst xmlns=""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4" name="Right Triangle 23">
            <a:extLst>
              <a:ext uri="{FF2B5EF4-FFF2-40B4-BE49-F238E27FC236}">
                <a16:creationId xmlns=""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Parallelogram 24">
            <a:extLst>
              <a:ext uri="{FF2B5EF4-FFF2-40B4-BE49-F238E27FC236}">
                <a16:creationId xmlns=""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smtClean="0"/>
              <a:t>Click icon to add picture</a:t>
            </a:r>
            <a:endParaRPr lang="en-US" noProof="0" dirty="0"/>
          </a:p>
        </p:txBody>
      </p:sp>
      <p:sp>
        <p:nvSpPr>
          <p:cNvPr id="4" name="Footer Placeholder 3">
            <a:extLst>
              <a:ext uri="{FF2B5EF4-FFF2-40B4-BE49-F238E27FC236}">
                <a16:creationId xmlns="" xmlns:a16="http://schemas.microsoft.com/office/drawing/2014/main" id="{5ADB14A5-A767-774C-85B8-68EF914689F6}"/>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3290358184"/>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extLst mod="1">
    <p:ext uri="{DCECCB84-F9BA-43D5-87BE-67443E8EF086}">
      <p15:sldGuideLst xmlns=""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Picture Placeholder 17">
            <a:extLst>
              <a:ext uri="{FF2B5EF4-FFF2-40B4-BE49-F238E27FC236}">
                <a16:creationId xmlns=""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smtClean="0"/>
              <a:t>Click icon to add picture</a:t>
            </a:r>
            <a:endParaRPr lang="en-US" noProof="0" dirty="0"/>
          </a:p>
        </p:txBody>
      </p:sp>
      <p:sp>
        <p:nvSpPr>
          <p:cNvPr id="3" name="Content Placeholder 2" title="Bullet Points">
            <a:extLst>
              <a:ext uri="{FF2B5EF4-FFF2-40B4-BE49-F238E27FC236}">
                <a16:creationId xmlns=""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smtClean="0"/>
              <a:t>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25" name="Parallelogram 24">
            <a:extLst>
              <a:ext uri="{FF2B5EF4-FFF2-40B4-BE49-F238E27FC236}">
                <a16:creationId xmlns=""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4" name="Straight Connector 33">
            <a:extLst>
              <a:ext uri="{FF2B5EF4-FFF2-40B4-BE49-F238E27FC236}">
                <a16:creationId xmlns=""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19" name="Title 1" title="Title ">
            <a:extLst>
              <a:ext uri="{FF2B5EF4-FFF2-40B4-BE49-F238E27FC236}">
                <a16:creationId xmlns=""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 xmlns:a16="http://schemas.microsoft.com/office/drawing/2014/main" id="{6E55A0B9-F639-8643-9C4D-B93B8EE21A79}"/>
              </a:ext>
            </a:extLst>
          </p:cNvPr>
          <p:cNvSpPr>
            <a:spLocks noGrp="1"/>
          </p:cNvSpPr>
          <p:nvPr>
            <p:ph type="ftr" sz="quarter" idx="15"/>
          </p:nvPr>
        </p:nvSpPr>
        <p:spPr/>
        <p:txBody>
          <a:bodyPr/>
          <a:lstStyle/>
          <a:p>
            <a:r>
              <a:rPr lang="en-US" noProof="0" dirty="0"/>
              <a:t>Add a footer</a:t>
            </a:r>
          </a:p>
        </p:txBody>
      </p:sp>
      <p:sp>
        <p:nvSpPr>
          <p:cNvPr id="4" name="Slide Number Placeholder 3">
            <a:extLst>
              <a:ext uri="{FF2B5EF4-FFF2-40B4-BE49-F238E27FC236}">
                <a16:creationId xmlns=""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dirty="0"/>
          </a:p>
        </p:txBody>
      </p:sp>
    </p:spTree>
    <p:extLst>
      <p:ext uri="{BB962C8B-B14F-4D97-AF65-F5344CB8AC3E}">
        <p14:creationId xmlns:p14="http://schemas.microsoft.com/office/powerpoint/2010/main" val="2078903610"/>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extLst mod="1">
    <p:ext uri="{DCECCB84-F9BA-43D5-87BE-67443E8EF086}">
      <p15:sldGuideLst xmlns=""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28" name="Straight Connector 27">
              <a:extLst>
                <a:ext uri="{FF2B5EF4-FFF2-40B4-BE49-F238E27FC236}">
                  <a16:creationId xmlns=""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7" name="Text Placeholder 2">
            <a:extLst>
              <a:ext uri="{FF2B5EF4-FFF2-40B4-BE49-F238E27FC236}">
                <a16:creationId xmlns=""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18" name="Content Placeholder 3" title="Bullet Points">
            <a:extLst>
              <a:ext uri="{FF2B5EF4-FFF2-40B4-BE49-F238E27FC236}">
                <a16:creationId xmlns=""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19" name="Text Placeholder 4">
            <a:extLst>
              <a:ext uri="{FF2B5EF4-FFF2-40B4-BE49-F238E27FC236}">
                <a16:creationId xmlns=""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smtClean="0"/>
              <a:t>Edit Master text styles</a:t>
            </a:r>
          </a:p>
        </p:txBody>
      </p:sp>
      <p:sp>
        <p:nvSpPr>
          <p:cNvPr id="20" name="Content Placeholder 5" title="Bullet Points">
            <a:extLst>
              <a:ext uri="{FF2B5EF4-FFF2-40B4-BE49-F238E27FC236}">
                <a16:creationId xmlns=""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smtClean="0"/>
              <a:t>Edit Master text styles</a:t>
            </a:r>
          </a:p>
          <a:p>
            <a:pPr lvl="1">
              <a:buClr>
                <a:schemeClr val="accent2"/>
              </a:buClr>
            </a:pPr>
            <a:r>
              <a:rPr lang="en-US" noProof="0" smtClean="0"/>
              <a:t>Second level</a:t>
            </a:r>
          </a:p>
          <a:p>
            <a:pPr lvl="2">
              <a:buClr>
                <a:schemeClr val="accent2"/>
              </a:buClr>
            </a:pPr>
            <a:r>
              <a:rPr lang="en-US" noProof="0" smtClean="0"/>
              <a:t>Third level</a:t>
            </a:r>
          </a:p>
          <a:p>
            <a:pPr lvl="3">
              <a:buClr>
                <a:schemeClr val="accent2"/>
              </a:buClr>
            </a:pPr>
            <a:r>
              <a:rPr lang="en-US" noProof="0" smtClean="0"/>
              <a:t>Fourth level</a:t>
            </a:r>
          </a:p>
          <a:p>
            <a:pPr lvl="4">
              <a:buClr>
                <a:schemeClr val="accent2"/>
              </a:buClr>
            </a:pPr>
            <a:r>
              <a:rPr lang="en-US" noProof="0" smtClean="0"/>
              <a:t>Fifth level</a:t>
            </a:r>
            <a:endParaRPr lang="en-US" noProof="0"/>
          </a:p>
        </p:txBody>
      </p:sp>
      <p:sp>
        <p:nvSpPr>
          <p:cNvPr id="24" name="Text Placeholder 4" title="Subtitle">
            <a:extLst>
              <a:ext uri="{FF2B5EF4-FFF2-40B4-BE49-F238E27FC236}">
                <a16:creationId xmlns=""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sp>
        <p:nvSpPr>
          <p:cNvPr id="36" name="Parallelogram 35">
            <a:extLst>
              <a:ext uri="{FF2B5EF4-FFF2-40B4-BE49-F238E27FC236}">
                <a16:creationId xmlns=""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 name="Footer Placeholder 1">
            <a:extLst>
              <a:ext uri="{FF2B5EF4-FFF2-40B4-BE49-F238E27FC236}">
                <a16:creationId xmlns=""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dirty="0"/>
              <a:t>Add a footer</a:t>
            </a:r>
          </a:p>
        </p:txBody>
      </p:sp>
      <p:sp>
        <p:nvSpPr>
          <p:cNvPr id="3" name="Slide Number Placeholder 2">
            <a:extLst>
              <a:ext uri="{FF2B5EF4-FFF2-40B4-BE49-F238E27FC236}">
                <a16:creationId xmlns=""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27" name="Title 1" title="Title ">
            <a:extLst>
              <a:ext uri="{FF2B5EF4-FFF2-40B4-BE49-F238E27FC236}">
                <a16:creationId xmlns=""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254775964"/>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extLst mod="1">
    <p:ext uri="{DCECCB84-F9BA-43D5-87BE-67443E8EF086}">
      <p15:sldGuideLst xmlns=""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dirty="0">
                <a:solidFill>
                  <a:schemeClr val="accent1"/>
                </a:solidFill>
                <a:latin typeface="Arial Black" panose="020B0A04020102020204" pitchFamily="34" charset="0"/>
              </a:rPr>
              <a:t>FR</a:t>
            </a:r>
          </a:p>
        </p:txBody>
      </p:sp>
      <p:grpSp>
        <p:nvGrpSpPr>
          <p:cNvPr id="28" name="Group 27">
            <a:extLst>
              <a:ext uri="{FF2B5EF4-FFF2-40B4-BE49-F238E27FC236}">
                <a16:creationId xmlns=""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solidFill>
              </a:endParaRPr>
            </a:p>
          </p:txBody>
        </p:sp>
        <p:cxnSp>
          <p:nvCxnSpPr>
            <p:cNvPr id="30" name="Straight Connector 29">
              <a:extLst>
                <a:ext uri="{FF2B5EF4-FFF2-40B4-BE49-F238E27FC236}">
                  <a16:creationId xmlns=""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3" name="Parallelogram 32">
            <a:extLst>
              <a:ext uri="{FF2B5EF4-FFF2-40B4-BE49-F238E27FC236}">
                <a16:creationId xmlns=""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4" name="Text Placeholder 4" title="Subtitle">
            <a:extLst>
              <a:ext uri="{FF2B5EF4-FFF2-40B4-BE49-F238E27FC236}">
                <a16:creationId xmlns=""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 xmlns:a16="http://schemas.microsoft.com/office/drawing/2014/main" id="{D6990C03-1647-2044-B335-6F5F19E4E5FC}"/>
              </a:ext>
            </a:extLst>
          </p:cNvPr>
          <p:cNvSpPr>
            <a:spLocks noGrp="1"/>
          </p:cNvSpPr>
          <p:nvPr>
            <p:ph type="ftr" sz="quarter" idx="17"/>
          </p:nvPr>
        </p:nvSpPr>
        <p:spPr/>
        <p:txBody>
          <a:bodyPr/>
          <a:lstStyle/>
          <a:p>
            <a:r>
              <a:rPr lang="en-US" noProof="0" dirty="0"/>
              <a:t>Add a footer</a:t>
            </a:r>
          </a:p>
        </p:txBody>
      </p:sp>
      <p:sp>
        <p:nvSpPr>
          <p:cNvPr id="3" name="Slide Number Placeholder 2">
            <a:extLst>
              <a:ext uri="{FF2B5EF4-FFF2-40B4-BE49-F238E27FC236}">
                <a16:creationId xmlns=""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dirty="0"/>
          </a:p>
        </p:txBody>
      </p:sp>
      <p:sp>
        <p:nvSpPr>
          <p:cNvPr id="17" name="Title 1" title="Title ">
            <a:extLst>
              <a:ext uri="{FF2B5EF4-FFF2-40B4-BE49-F238E27FC236}">
                <a16:creationId xmlns=""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smtClean="0"/>
              <a:t>Click icon to add chart</a:t>
            </a:r>
            <a:endParaRPr lang="en-US" noProof="0" dirty="0"/>
          </a:p>
        </p:txBody>
      </p:sp>
    </p:spTree>
    <p:extLst>
      <p:ext uri="{BB962C8B-B14F-4D97-AF65-F5344CB8AC3E}">
        <p14:creationId xmlns:p14="http://schemas.microsoft.com/office/powerpoint/2010/main" val="119277013"/>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extLst mod="1">
    <p:ext uri="{DCECCB84-F9BA-43D5-87BE-67443E8EF086}">
      <p15:sldGuideLst xmlns=""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E4EF31-A1E6-4DCE-9966-2BE8917F2636}"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3865661308"/>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8E4EF31-A1E6-4DCE-9966-2BE8917F2636}" type="datetimeFigureOut">
              <a:rPr lang="en-US" smtClean="0"/>
              <a:t>6/13/2025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573689516"/>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8E4EF31-A1E6-4DCE-9966-2BE8917F2636}"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3822602711"/>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8E4EF31-A1E6-4DCE-9966-2BE8917F2636}" type="datetimeFigureOut">
              <a:rPr lang="en-US" smtClean="0"/>
              <a:t>6/13/2025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3651565767"/>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8E4EF31-A1E6-4DCE-9966-2BE8917F2636}" type="datetimeFigureOut">
              <a:rPr lang="en-US" smtClean="0"/>
              <a:t>6/13/2025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2100659991"/>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E4EF31-A1E6-4DCE-9966-2BE8917F2636}" type="datetimeFigureOut">
              <a:rPr lang="en-US" smtClean="0"/>
              <a:t>6/13/2025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3455327735"/>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E4EF31-A1E6-4DCE-9966-2BE8917F2636}"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2803993721"/>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E4EF31-A1E6-4DCE-9966-2BE8917F2636}" type="datetimeFigureOut">
              <a:rPr lang="en-US" smtClean="0"/>
              <a:t>6/13/2025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F149050-4B6A-49C7-A8C9-C7CB9BC354FF}" type="slidenum">
              <a:rPr lang="en-US" smtClean="0"/>
              <a:t>‹#›</a:t>
            </a:fld>
            <a:endParaRPr lang="en-US"/>
          </a:p>
        </p:txBody>
      </p:sp>
    </p:spTree>
    <p:extLst>
      <p:ext uri="{BB962C8B-B14F-4D97-AF65-F5344CB8AC3E}">
        <p14:creationId xmlns:p14="http://schemas.microsoft.com/office/powerpoint/2010/main" val="1591322519"/>
      </p:ext>
    </p:extLst>
  </p:cSld>
  <p:clrMapOvr>
    <a:masterClrMapping/>
  </p:clrMapOvr>
  <mc:AlternateContent xmlns:mc="http://schemas.openxmlformats.org/markup-compatibility/2006">
    <mc:Choice xmlns:p14="http://schemas.microsoft.com/office/powerpoint/2010/main" Requires="p14">
      <p:transition p14:dur="300">
        <p:sndAc>
          <p:stSnd>
            <p:snd r:embed="rId1" name="arrow.wav"/>
          </p:stSnd>
        </p:sndAc>
      </p:transition>
    </mc:Choice>
    <mc:Fallback>
      <p:transition>
        <p:sndAc>
          <p:stSnd>
            <p:snd r:embed="rId1"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audio" Target="../media/audio1.wav"/><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E4EF31-A1E6-4DCE-9966-2BE8917F2636}" type="datetimeFigureOut">
              <a:rPr lang="en-US" smtClean="0"/>
              <a:t>6/13/2025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149050-4B6A-49C7-A8C9-C7CB9BC354FF}" type="slidenum">
              <a:rPr lang="en-US" smtClean="0"/>
              <a:t>‹#›</a:t>
            </a:fld>
            <a:endParaRPr lang="en-US"/>
          </a:p>
        </p:txBody>
      </p:sp>
    </p:spTree>
    <p:extLst>
      <p:ext uri="{BB962C8B-B14F-4D97-AF65-F5344CB8AC3E}">
        <p14:creationId xmlns:p14="http://schemas.microsoft.com/office/powerpoint/2010/main" val="2613710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p14:dur="300">
        <p:sndAc>
          <p:stSnd>
            <p:snd r:embed="rId19" name="arrow.wav"/>
          </p:stSnd>
        </p:sndAc>
      </p:transition>
    </mc:Choice>
    <mc:Fallback>
      <p:transition>
        <p:sndAc>
          <p:stSnd>
            <p:snd r:embed="rId19" name="arrow.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image" Target="../media/image85.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8" Type="http://schemas.openxmlformats.org/officeDocument/2006/relationships/hyperlink" Target="http://bdlaws.minlaw.gov.bd/act-367/section-24560.html" TargetMode="External"/><Relationship Id="rId3" Type="http://schemas.openxmlformats.org/officeDocument/2006/relationships/hyperlink" Target="http://bdlaws.minlaw.gov.bd/act-367/part-199.html" TargetMode="External"/><Relationship Id="rId7" Type="http://schemas.openxmlformats.org/officeDocument/2006/relationships/hyperlink" Target="http://bdlaws.minlaw.gov.bd/act-367/section-24559.html" TargetMode="External"/><Relationship Id="rId12" Type="http://schemas.openxmlformats.org/officeDocument/2006/relationships/hyperlink" Target="http://bdlaws.minlaw.gov.bd/act-367/section-24564.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section-24558.html" TargetMode="External"/><Relationship Id="rId11" Type="http://schemas.openxmlformats.org/officeDocument/2006/relationships/hyperlink" Target="http://bdlaws.minlaw.gov.bd/act-367/section-24563.html" TargetMode="External"/><Relationship Id="rId5" Type="http://schemas.openxmlformats.org/officeDocument/2006/relationships/hyperlink" Target="http://bdlaws.minlaw.gov.bd/act-367/section-24557.html" TargetMode="External"/><Relationship Id="rId10" Type="http://schemas.openxmlformats.org/officeDocument/2006/relationships/hyperlink" Target="http://bdlaws.minlaw.gov.bd/act-367/section-24562.html" TargetMode="External"/><Relationship Id="rId4" Type="http://schemas.openxmlformats.org/officeDocument/2006/relationships/hyperlink" Target="http://bdlaws.minlaw.gov.bd/act-367/section-24556.html" TargetMode="External"/><Relationship Id="rId9" Type="http://schemas.openxmlformats.org/officeDocument/2006/relationships/hyperlink" Target="http://bdlaws.minlaw.gov.bd/act-367/section-24561.html" TargetMode="External"/></Relationships>
</file>

<file path=ppt/slides/_rels/slide103.xml.rels><?xml version="1.0" encoding="UTF-8" standalone="yes"?>
<Relationships xmlns="http://schemas.openxmlformats.org/package/2006/relationships"><Relationship Id="rId8" Type="http://schemas.openxmlformats.org/officeDocument/2006/relationships/hyperlink" Target="http://bdlaws.minlaw.gov.bd/act-367/section-24578.html" TargetMode="External"/><Relationship Id="rId13" Type="http://schemas.openxmlformats.org/officeDocument/2006/relationships/hyperlink" Target="http://bdlaws.minlaw.gov.bd/act-367/section-24583.html" TargetMode="External"/><Relationship Id="rId3" Type="http://schemas.openxmlformats.org/officeDocument/2006/relationships/hyperlink" Target="http://bdlaws.minlaw.gov.bd/act-367/part-200.html" TargetMode="External"/><Relationship Id="rId7" Type="http://schemas.openxmlformats.org/officeDocument/2006/relationships/hyperlink" Target="http://bdlaws.minlaw.gov.bd/act-367/section-24577.html" TargetMode="External"/><Relationship Id="rId12" Type="http://schemas.openxmlformats.org/officeDocument/2006/relationships/hyperlink" Target="http://bdlaws.minlaw.gov.bd/act-367/section-24582.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section-24576.html" TargetMode="External"/><Relationship Id="rId11" Type="http://schemas.openxmlformats.org/officeDocument/2006/relationships/hyperlink" Target="http://bdlaws.minlaw.gov.bd/act-367/section-24581.html" TargetMode="External"/><Relationship Id="rId5" Type="http://schemas.openxmlformats.org/officeDocument/2006/relationships/hyperlink" Target="http://bdlaws.minlaw.gov.bd/act-367/section-24575.html" TargetMode="External"/><Relationship Id="rId15" Type="http://schemas.openxmlformats.org/officeDocument/2006/relationships/image" Target="../media/image86.png"/><Relationship Id="rId10" Type="http://schemas.openxmlformats.org/officeDocument/2006/relationships/hyperlink" Target="http://bdlaws.minlaw.gov.bd/act-367/section-24580.html" TargetMode="External"/><Relationship Id="rId4" Type="http://schemas.openxmlformats.org/officeDocument/2006/relationships/hyperlink" Target="http://bdlaws.minlaw.gov.bd/act-367/section-24574.html" TargetMode="External"/><Relationship Id="rId9" Type="http://schemas.openxmlformats.org/officeDocument/2006/relationships/hyperlink" Target="http://bdlaws.minlaw.gov.bd/act-367/section-24579.html" TargetMode="External"/><Relationship Id="rId14" Type="http://schemas.openxmlformats.org/officeDocument/2006/relationships/hyperlink" Target="http://bdlaws.minlaw.gov.bd/act-367/section-24584.html" TargetMode="External"/></Relationships>
</file>

<file path=ppt/slides/_rels/slide104.xml.rels><?xml version="1.0" encoding="UTF-8" standalone="yes"?>
<Relationships xmlns="http://schemas.openxmlformats.org/package/2006/relationships"><Relationship Id="rId8" Type="http://schemas.openxmlformats.org/officeDocument/2006/relationships/hyperlink" Target="http://bdlaws.minlaw.gov.bd/act-367/section-24600.html" TargetMode="External"/><Relationship Id="rId3" Type="http://schemas.openxmlformats.org/officeDocument/2006/relationships/hyperlink" Target="http://bdlaws.minlaw.gov.bd/act-367/part-201.html" TargetMode="External"/><Relationship Id="rId7" Type="http://schemas.openxmlformats.org/officeDocument/2006/relationships/hyperlink" Target="http://bdlaws.minlaw.gov.bd/act-367/section-24599.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section-24598.html" TargetMode="External"/><Relationship Id="rId11" Type="http://schemas.openxmlformats.org/officeDocument/2006/relationships/hyperlink" Target="http://bdlaws.minlaw.gov.bd/act-367/section-24603.html" TargetMode="External"/><Relationship Id="rId5" Type="http://schemas.openxmlformats.org/officeDocument/2006/relationships/hyperlink" Target="http://bdlaws.minlaw.gov.bd/act-367/section-24597.html" TargetMode="External"/><Relationship Id="rId10" Type="http://schemas.openxmlformats.org/officeDocument/2006/relationships/hyperlink" Target="http://bdlaws.minlaw.gov.bd/act-367/section-24602.html" TargetMode="External"/><Relationship Id="rId4" Type="http://schemas.openxmlformats.org/officeDocument/2006/relationships/hyperlink" Target="http://bdlaws.minlaw.gov.bd/act-367/chapter-679.html" TargetMode="External"/><Relationship Id="rId9" Type="http://schemas.openxmlformats.org/officeDocument/2006/relationships/hyperlink" Target="http://bdlaws.minlaw.gov.bd/act-367/section-24601.html" TargetMode="External"/></Relationships>
</file>

<file path=ppt/slides/_rels/slide105.xml.rels><?xml version="1.0" encoding="UTF-8" standalone="yes"?>
<Relationships xmlns="http://schemas.openxmlformats.org/package/2006/relationships"><Relationship Id="rId8" Type="http://schemas.openxmlformats.org/officeDocument/2006/relationships/hyperlink" Target="http://bdlaws.minlaw.gov.bd/act-367/section-24607.html" TargetMode="External"/><Relationship Id="rId3" Type="http://schemas.openxmlformats.org/officeDocument/2006/relationships/hyperlink" Target="http://bdlaws.minlaw.gov.bd/act-367/chapter-680.html" TargetMode="External"/><Relationship Id="rId7" Type="http://schemas.openxmlformats.org/officeDocument/2006/relationships/hyperlink" Target="http://bdlaws.minlaw.gov.bd/act-367/section-24608.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section-24606.html" TargetMode="External"/><Relationship Id="rId5" Type="http://schemas.openxmlformats.org/officeDocument/2006/relationships/hyperlink" Target="http://bdlaws.minlaw.gov.bd/act-367/section-24605.html" TargetMode="External"/><Relationship Id="rId4" Type="http://schemas.openxmlformats.org/officeDocument/2006/relationships/hyperlink" Target="http://bdlaws.minlaw.gov.bd/act-367/section-24604.html"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bdlaws.minlaw.gov.bd/act-367/chapter-683.html" TargetMode="External"/><Relationship Id="rId3" Type="http://schemas.openxmlformats.org/officeDocument/2006/relationships/hyperlink" Target="http://bdlaws.minlaw.gov.bd/act-367/chapter-681.html" TargetMode="External"/><Relationship Id="rId7" Type="http://schemas.openxmlformats.org/officeDocument/2006/relationships/hyperlink" Target="http://bdlaws.minlaw.gov.bd/act-367/section-24614.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section-24613.html" TargetMode="External"/><Relationship Id="rId11" Type="http://schemas.openxmlformats.org/officeDocument/2006/relationships/hyperlink" Target="http://bdlaws.minlaw.gov.bd/act-367/section-24617.html" TargetMode="External"/><Relationship Id="rId5" Type="http://schemas.openxmlformats.org/officeDocument/2006/relationships/hyperlink" Target="http://bdlaws.minlaw.gov.bd/act-367/chapter-682.html" TargetMode="External"/><Relationship Id="rId10" Type="http://schemas.openxmlformats.org/officeDocument/2006/relationships/hyperlink" Target="http://bdlaws.minlaw.gov.bd/act-367/section-24616.html" TargetMode="External"/><Relationship Id="rId4" Type="http://schemas.openxmlformats.org/officeDocument/2006/relationships/hyperlink" Target="http://bdlaws.minlaw.gov.bd/act-367/section-41507.html" TargetMode="External"/><Relationship Id="rId9" Type="http://schemas.openxmlformats.org/officeDocument/2006/relationships/hyperlink" Target="http://bdlaws.minlaw.gov.bd/act-367/section-24615.html" TargetMode="External"/></Relationships>
</file>

<file path=ppt/slides/_rels/slide107.xml.rels><?xml version="1.0" encoding="UTF-8" standalone="yes"?>
<Relationships xmlns="http://schemas.openxmlformats.org/package/2006/relationships"><Relationship Id="rId8" Type="http://schemas.openxmlformats.org/officeDocument/2006/relationships/hyperlink" Target="http://bdlaws.minlaw.gov.bd/act-367/section-24620.html" TargetMode="External"/><Relationship Id="rId13" Type="http://schemas.openxmlformats.org/officeDocument/2006/relationships/hyperlink" Target="http://bdlaws.minlaw.gov.bd/act-367/section-24625.html" TargetMode="External"/><Relationship Id="rId3" Type="http://schemas.openxmlformats.org/officeDocument/2006/relationships/hyperlink" Target="http://bdlaws.minlaw.gov.bd/act-367/chapter-684.html" TargetMode="External"/><Relationship Id="rId7" Type="http://schemas.openxmlformats.org/officeDocument/2006/relationships/hyperlink" Target="http://bdlaws.minlaw.gov.bd/act-367/section-24619.html" TargetMode="External"/><Relationship Id="rId12" Type="http://schemas.openxmlformats.org/officeDocument/2006/relationships/hyperlink" Target="http://bdlaws.minlaw.gov.bd/act-367/section-24624.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chapter-685.html" TargetMode="External"/><Relationship Id="rId11" Type="http://schemas.openxmlformats.org/officeDocument/2006/relationships/hyperlink" Target="http://bdlaws.minlaw.gov.bd/act-367/section-24623.html" TargetMode="External"/><Relationship Id="rId5" Type="http://schemas.openxmlformats.org/officeDocument/2006/relationships/hyperlink" Target="http://bdlaws.minlaw.gov.bd/act-367/part-202.html" TargetMode="External"/><Relationship Id="rId10" Type="http://schemas.openxmlformats.org/officeDocument/2006/relationships/hyperlink" Target="http://bdlaws.minlaw.gov.bd/act-367/section-24622.html" TargetMode="External"/><Relationship Id="rId4" Type="http://schemas.openxmlformats.org/officeDocument/2006/relationships/hyperlink" Target="http://bdlaws.minlaw.gov.bd/act-367/section-24618.html" TargetMode="External"/><Relationship Id="rId9" Type="http://schemas.openxmlformats.org/officeDocument/2006/relationships/hyperlink" Target="http://bdlaws.minlaw.gov.bd/act-367/section-24621.html" TargetMode="External"/><Relationship Id="rId14" Type="http://schemas.openxmlformats.org/officeDocument/2006/relationships/image" Target="../media/image87.png"/></Relationships>
</file>

<file path=ppt/slides/_rels/slide108.xml.rels><?xml version="1.0" encoding="UTF-8" standalone="yes"?>
<Relationships xmlns="http://schemas.openxmlformats.org/package/2006/relationships"><Relationship Id="rId8" Type="http://schemas.openxmlformats.org/officeDocument/2006/relationships/hyperlink" Target="http://bdlaws.minlaw.gov.bd/act-367/section-24640.html" TargetMode="External"/><Relationship Id="rId13" Type="http://schemas.openxmlformats.org/officeDocument/2006/relationships/hyperlink" Target="http://bdlaws.minlaw.gov.bd/act-367/section-24645.html" TargetMode="External"/><Relationship Id="rId3" Type="http://schemas.openxmlformats.org/officeDocument/2006/relationships/hyperlink" Target="http://bdlaws.minlaw.gov.bd/act-367/chapter-686.html" TargetMode="External"/><Relationship Id="rId7" Type="http://schemas.openxmlformats.org/officeDocument/2006/relationships/hyperlink" Target="http://bdlaws.minlaw.gov.bd/act-367/section-24639.html" TargetMode="External"/><Relationship Id="rId12" Type="http://schemas.openxmlformats.org/officeDocument/2006/relationships/hyperlink" Target="http://bdlaws.minlaw.gov.bd/act-367/section-24644.html" TargetMode="External"/><Relationship Id="rId17" Type="http://schemas.openxmlformats.org/officeDocument/2006/relationships/hyperlink" Target="http://bdlaws.minlaw.gov.bd/act-367/section-24649.html" TargetMode="External"/><Relationship Id="rId2" Type="http://schemas.openxmlformats.org/officeDocument/2006/relationships/audio" Target="../media/audio1.wav"/><Relationship Id="rId16" Type="http://schemas.openxmlformats.org/officeDocument/2006/relationships/hyperlink" Target="http://bdlaws.minlaw.gov.bd/act-367/section-24648.html" TargetMode="External"/><Relationship Id="rId1" Type="http://schemas.openxmlformats.org/officeDocument/2006/relationships/slideLayout" Target="../slideLayouts/slideLayout15.xml"/><Relationship Id="rId6" Type="http://schemas.openxmlformats.org/officeDocument/2006/relationships/hyperlink" Target="http://bdlaws.minlaw.gov.bd/act-367/section-24638.html" TargetMode="External"/><Relationship Id="rId11" Type="http://schemas.openxmlformats.org/officeDocument/2006/relationships/hyperlink" Target="http://bdlaws.minlaw.gov.bd/act-367/section-24643.html" TargetMode="External"/><Relationship Id="rId5" Type="http://schemas.openxmlformats.org/officeDocument/2006/relationships/hyperlink" Target="http://bdlaws.minlaw.gov.bd/act-367/section-24637.html" TargetMode="External"/><Relationship Id="rId15" Type="http://schemas.openxmlformats.org/officeDocument/2006/relationships/hyperlink" Target="http://bdlaws.minlaw.gov.bd/act-367/section-24647.html" TargetMode="External"/><Relationship Id="rId10" Type="http://schemas.openxmlformats.org/officeDocument/2006/relationships/hyperlink" Target="http://bdlaws.minlaw.gov.bd/act-367/section-24642.html" TargetMode="External"/><Relationship Id="rId4" Type="http://schemas.openxmlformats.org/officeDocument/2006/relationships/hyperlink" Target="http://bdlaws.minlaw.gov.bd/act-367/section-24636.html" TargetMode="External"/><Relationship Id="rId9" Type="http://schemas.openxmlformats.org/officeDocument/2006/relationships/hyperlink" Target="http://bdlaws.minlaw.gov.bd/act-367/section-24641.html" TargetMode="External"/><Relationship Id="rId14" Type="http://schemas.openxmlformats.org/officeDocument/2006/relationships/hyperlink" Target="http://bdlaws.minlaw.gov.bd/act-367/section-24646.html" TargetMode="External"/></Relationships>
</file>

<file path=ppt/slides/_rels/slide109.xml.rels><?xml version="1.0" encoding="UTF-8" standalone="yes"?>
<Relationships xmlns="http://schemas.openxmlformats.org/package/2006/relationships"><Relationship Id="rId8" Type="http://schemas.openxmlformats.org/officeDocument/2006/relationships/hyperlink" Target="http://bdlaws.minlaw.gov.bd/act-367/section-24652.html" TargetMode="External"/><Relationship Id="rId13" Type="http://schemas.openxmlformats.org/officeDocument/2006/relationships/hyperlink" Target="http://bdlaws.minlaw.gov.bd/act-367/section-24657.html" TargetMode="External"/><Relationship Id="rId3" Type="http://schemas.openxmlformats.org/officeDocument/2006/relationships/hyperlink" Target="http://bdlaws.minlaw.gov.bd/act-367/chapter-687.html" TargetMode="External"/><Relationship Id="rId7" Type="http://schemas.openxmlformats.org/officeDocument/2006/relationships/hyperlink" Target="http://bdlaws.minlaw.gov.bd/act-367/section-24651.html" TargetMode="External"/><Relationship Id="rId12" Type="http://schemas.openxmlformats.org/officeDocument/2006/relationships/hyperlink" Target="http://bdlaws.minlaw.gov.bd/act-367/section-24656.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chapter-688.html" TargetMode="External"/><Relationship Id="rId11" Type="http://schemas.openxmlformats.org/officeDocument/2006/relationships/hyperlink" Target="http://bdlaws.minlaw.gov.bd/act-367/section-24655.html" TargetMode="External"/><Relationship Id="rId5" Type="http://schemas.openxmlformats.org/officeDocument/2006/relationships/hyperlink" Target="http://bdlaws.minlaw.gov.bd/act-367/part-203.html" TargetMode="External"/><Relationship Id="rId10" Type="http://schemas.openxmlformats.org/officeDocument/2006/relationships/hyperlink" Target="http://bdlaws.minlaw.gov.bd/act-367/section-24654.html" TargetMode="External"/><Relationship Id="rId4" Type="http://schemas.openxmlformats.org/officeDocument/2006/relationships/hyperlink" Target="http://bdlaws.minlaw.gov.bd/act-367/section-24650.html" TargetMode="External"/><Relationship Id="rId9" Type="http://schemas.openxmlformats.org/officeDocument/2006/relationships/hyperlink" Target="http://bdlaws.minlaw.gov.bd/act-367/section-24653.html" TargetMode="External"/><Relationship Id="rId14" Type="http://schemas.openxmlformats.org/officeDocument/2006/relationships/image" Target="../media/image88.png"/></Relationships>
</file>

<file path=ppt/slides/_rels/slide11.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openxmlformats.org/officeDocument/2006/relationships/hyperlink" Target="http://bdlaws.minlaw.gov.bd/act-367/chapter-690.html" TargetMode="External"/><Relationship Id="rId3" Type="http://schemas.openxmlformats.org/officeDocument/2006/relationships/hyperlink" Target="http://bdlaws.minlaw.gov.bd/act-367/chapter-689.html" TargetMode="External"/><Relationship Id="rId7" Type="http://schemas.openxmlformats.org/officeDocument/2006/relationships/hyperlink" Target="http://bdlaws.minlaw.gov.bd/act-367/section-24674.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section-24673.html" TargetMode="External"/><Relationship Id="rId5" Type="http://schemas.openxmlformats.org/officeDocument/2006/relationships/hyperlink" Target="http://bdlaws.minlaw.gov.bd/act-367/section-24672.html" TargetMode="External"/><Relationship Id="rId10" Type="http://schemas.openxmlformats.org/officeDocument/2006/relationships/image" Target="../media/image89.png"/><Relationship Id="rId4" Type="http://schemas.openxmlformats.org/officeDocument/2006/relationships/hyperlink" Target="http://bdlaws.minlaw.gov.bd/act-367/section-24671.html" TargetMode="External"/><Relationship Id="rId9" Type="http://schemas.openxmlformats.org/officeDocument/2006/relationships/hyperlink" Target="http://bdlaws.minlaw.gov.bd/act-367/section-24675.html" TargetMode="External"/></Relationships>
</file>

<file path=ppt/slides/_rels/slide111.xml.rels><?xml version="1.0" encoding="UTF-8" standalone="yes"?>
<Relationships xmlns="http://schemas.openxmlformats.org/package/2006/relationships"><Relationship Id="rId8" Type="http://schemas.openxmlformats.org/officeDocument/2006/relationships/hyperlink" Target="http://bdlaws.minlaw.gov.bd/act-367/section-24690.html" TargetMode="External"/><Relationship Id="rId3" Type="http://schemas.openxmlformats.org/officeDocument/2006/relationships/hyperlink" Target="http://bdlaws.minlaw.gov.bd/act-367/part-206.html" TargetMode="External"/><Relationship Id="rId7" Type="http://schemas.openxmlformats.org/officeDocument/2006/relationships/hyperlink" Target="http://bdlaws.minlaw.gov.bd/act-367/section-24689.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section-24688.html" TargetMode="External"/><Relationship Id="rId5" Type="http://schemas.openxmlformats.org/officeDocument/2006/relationships/hyperlink" Target="http://bdlaws.minlaw.gov.bd/act-367/section-24687.html" TargetMode="External"/><Relationship Id="rId10" Type="http://schemas.openxmlformats.org/officeDocument/2006/relationships/image" Target="../media/image90.png"/><Relationship Id="rId4" Type="http://schemas.openxmlformats.org/officeDocument/2006/relationships/hyperlink" Target="http://bdlaws.minlaw.gov.bd/act-367/section-24686.html" TargetMode="External"/><Relationship Id="rId9" Type="http://schemas.openxmlformats.org/officeDocument/2006/relationships/hyperlink" Target="http://bdlaws.minlaw.gov.bd/act-367/section-24691.html" TargetMode="External"/></Relationships>
</file>

<file path=ppt/slides/_rels/slide112.xml.rels><?xml version="1.0" encoding="UTF-8" standalone="yes"?>
<Relationships xmlns="http://schemas.openxmlformats.org/package/2006/relationships"><Relationship Id="rId8" Type="http://schemas.openxmlformats.org/officeDocument/2006/relationships/hyperlink" Target="http://bdlaws.minlaw.gov.bd/act-367/section-24701.html" TargetMode="External"/><Relationship Id="rId3" Type="http://schemas.openxmlformats.org/officeDocument/2006/relationships/hyperlink" Target="http://bdlaws.minlaw.gov.bd/act-367/chapter-692.html" TargetMode="External"/><Relationship Id="rId7" Type="http://schemas.openxmlformats.org/officeDocument/2006/relationships/hyperlink" Target="http://bdlaws.minlaw.gov.bd/act-367/section-24700.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section-24699.html" TargetMode="External"/><Relationship Id="rId5" Type="http://schemas.openxmlformats.org/officeDocument/2006/relationships/hyperlink" Target="http://bdlaws.minlaw.gov.bd/act-367/section-24698.html" TargetMode="External"/><Relationship Id="rId4" Type="http://schemas.openxmlformats.org/officeDocument/2006/relationships/hyperlink" Target="http://bdlaws.minlaw.gov.bd/act-367/section-24697.html" TargetMode="External"/></Relationships>
</file>

<file path=ppt/slides/_rels/slide113.xml.rels><?xml version="1.0" encoding="UTF-8" standalone="yes"?>
<Relationships xmlns="http://schemas.openxmlformats.org/package/2006/relationships"><Relationship Id="rId8" Type="http://schemas.openxmlformats.org/officeDocument/2006/relationships/hyperlink" Target="http://bdlaws.minlaw.gov.bd/act-367/section-24711.html" TargetMode="External"/><Relationship Id="rId13" Type="http://schemas.openxmlformats.org/officeDocument/2006/relationships/hyperlink" Target="http://bdlaws.minlaw.gov.bd/act-367/section-24716.html" TargetMode="External"/><Relationship Id="rId3" Type="http://schemas.openxmlformats.org/officeDocument/2006/relationships/hyperlink" Target="http://bdlaws.minlaw.gov.bd/act-367/part-210.html" TargetMode="External"/><Relationship Id="rId7" Type="http://schemas.openxmlformats.org/officeDocument/2006/relationships/hyperlink" Target="http://bdlaws.minlaw.gov.bd/act-367/section-24710.html" TargetMode="External"/><Relationship Id="rId12" Type="http://schemas.openxmlformats.org/officeDocument/2006/relationships/hyperlink" Target="http://bdlaws.minlaw.gov.bd/act-367/section-24715.html" TargetMode="External"/><Relationship Id="rId2" Type="http://schemas.openxmlformats.org/officeDocument/2006/relationships/audio" Target="../media/audio1.wav"/><Relationship Id="rId1" Type="http://schemas.openxmlformats.org/officeDocument/2006/relationships/slideLayout" Target="../slideLayouts/slideLayout15.xml"/><Relationship Id="rId6" Type="http://schemas.openxmlformats.org/officeDocument/2006/relationships/hyperlink" Target="http://bdlaws.minlaw.gov.bd/act-367/section-24709.html" TargetMode="External"/><Relationship Id="rId11" Type="http://schemas.openxmlformats.org/officeDocument/2006/relationships/hyperlink" Target="http://bdlaws.minlaw.gov.bd/act-367/section-24714.html" TargetMode="External"/><Relationship Id="rId5" Type="http://schemas.openxmlformats.org/officeDocument/2006/relationships/hyperlink" Target="http://bdlaws.minlaw.gov.bd/act-367/section-24708.html" TargetMode="External"/><Relationship Id="rId15" Type="http://schemas.openxmlformats.org/officeDocument/2006/relationships/hyperlink" Target="http://bdlaws.minlaw.gov.bd/act-367/section-24718.html" TargetMode="External"/><Relationship Id="rId10" Type="http://schemas.openxmlformats.org/officeDocument/2006/relationships/hyperlink" Target="http://bdlaws.minlaw.gov.bd/act-367/section-24713.html" TargetMode="External"/><Relationship Id="rId4" Type="http://schemas.openxmlformats.org/officeDocument/2006/relationships/hyperlink" Target="http://bdlaws.minlaw.gov.bd/act-367/section-24707.html" TargetMode="External"/><Relationship Id="rId9" Type="http://schemas.openxmlformats.org/officeDocument/2006/relationships/hyperlink" Target="http://bdlaws.minlaw.gov.bd/act-367/section-24712.html" TargetMode="External"/><Relationship Id="rId14" Type="http://schemas.openxmlformats.org/officeDocument/2006/relationships/hyperlink" Target="http://bdlaws.minlaw.gov.bd/act-367/section-24717.html"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bdlaws.minlaw.gov.bd/upload/act/2022-04-18-13-27-54-Scheudle__367.pdf" TargetMode="External"/><Relationship Id="rId2" Type="http://schemas.openxmlformats.org/officeDocument/2006/relationships/audio" Target="../media/audio1.wav"/><Relationship Id="rId1" Type="http://schemas.openxmlformats.org/officeDocument/2006/relationships/slideLayout" Target="../slideLayouts/slideLayout15.xml"/><Relationship Id="rId4" Type="http://schemas.openxmlformats.org/officeDocument/2006/relationships/hyperlink" Target="http://bdlaws.minlaw.gov.bd/upload/act/2020-10-14-17-08-19-Appendix.pdf"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bdlaws.minlaw.gov.bd/1" TargetMode="External"/><Relationship Id="rId2" Type="http://schemas.openxmlformats.org/officeDocument/2006/relationships/audio" Target="../media/audio1.wav"/><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3" Type="http://schemas.openxmlformats.org/officeDocument/2006/relationships/hyperlink" Target="http://bdlaws.minlaw.gov.bd/act-367/part-199.html" TargetMode="External"/><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23.xml.rels><?xml version="1.0" encoding="UTF-8" standalone="yes"?>
<Relationships xmlns="http://schemas.openxmlformats.org/package/2006/relationships"><Relationship Id="rId3" Type="http://schemas.openxmlformats.org/officeDocument/2006/relationships/hyperlink" Target="http://bdlaws.minlaw.gov.bd/1" TargetMode="External"/><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bdlaws.minlaw.gov.bd/1"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bdlaws.minlaw.gov.bd/1" TargetMode="External"/><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bdlaws.minlaw.gov.bd/1" TargetMode="External"/><Relationship Id="rId2" Type="http://schemas.openxmlformats.org/officeDocument/2006/relationships/audio" Target="../media/audio1.wav"/><Relationship Id="rId1" Type="http://schemas.openxmlformats.org/officeDocument/2006/relationships/slideLayout" Target="../slideLayouts/slideLayout16.xml"/><Relationship Id="rId4" Type="http://schemas.openxmlformats.org/officeDocument/2006/relationships/hyperlink" Target="http://bdlaws.minlaw.gov.bd/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audio" Target="../media/audio1.wav"/><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audio" Target="../media/audio1.wav"/><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audio" Target="../media/audio1.wav"/><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3.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image" Target="../media/image40.tmp"/></Relationships>
</file>

<file path=ppt/slides/_rels/slide52.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3.tmp"/><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hyperlink" Target="http://bdlaws.minlaw.gov.bd/act-367/section-24551.html" TargetMode="External"/><Relationship Id="rId13" Type="http://schemas.openxmlformats.org/officeDocument/2006/relationships/hyperlink" Target="http://bdlaws.minlaw.gov.bd/act-367/section-41503.html" TargetMode="External"/><Relationship Id="rId3" Type="http://schemas.openxmlformats.org/officeDocument/2006/relationships/hyperlink" Target="http://bdlaws.minlaw.gov.bd/act-367/part-198.html" TargetMode="External"/><Relationship Id="rId7" Type="http://schemas.openxmlformats.org/officeDocument/2006/relationships/hyperlink" Target="http://bdlaws.minlaw.gov.bd/act-367/section-24550.html" TargetMode="External"/><Relationship Id="rId12" Type="http://schemas.openxmlformats.org/officeDocument/2006/relationships/hyperlink" Target="http://bdlaws.minlaw.gov.bd/act-367/section-24555.html" TargetMode="Externa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hyperlink" Target="http://bdlaws.minlaw.gov.bd/act-367/section-24549.html" TargetMode="External"/><Relationship Id="rId11" Type="http://schemas.openxmlformats.org/officeDocument/2006/relationships/hyperlink" Target="http://bdlaws.minlaw.gov.bd/act-367/section-24554.html" TargetMode="External"/><Relationship Id="rId5" Type="http://schemas.openxmlformats.org/officeDocument/2006/relationships/hyperlink" Target="http://bdlaws.minlaw.gov.bd/act-367/section-24548.html" TargetMode="External"/><Relationship Id="rId15" Type="http://schemas.openxmlformats.org/officeDocument/2006/relationships/image" Target="../media/image44.jpg"/><Relationship Id="rId10" Type="http://schemas.openxmlformats.org/officeDocument/2006/relationships/hyperlink" Target="http://bdlaws.minlaw.gov.bd/act-367/section-24553.html" TargetMode="External"/><Relationship Id="rId4" Type="http://schemas.openxmlformats.org/officeDocument/2006/relationships/hyperlink" Target="http://bdlaws.minlaw.gov.bd/act-367/section-24547.html" TargetMode="External"/><Relationship Id="rId9" Type="http://schemas.openxmlformats.org/officeDocument/2006/relationships/hyperlink" Target="http://bdlaws.minlaw.gov.bd/act-367/section-24552.html" TargetMode="External"/><Relationship Id="rId14" Type="http://schemas.openxmlformats.org/officeDocument/2006/relationships/hyperlink" Target="http://bdlaws.minlaw.gov.bd/act-367/section-41504.html" TargetMode="Externa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46.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49.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3.xml.rels><?xml version="1.0" encoding="UTF-8" standalone="yes"?>
<Relationships xmlns="http://schemas.openxmlformats.org/package/2006/relationships"><Relationship Id="rId3" Type="http://schemas.openxmlformats.org/officeDocument/2006/relationships/image" Target="../media/image50.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2.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56.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audio" Target="../media/audio1.wav"/><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64.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audio" Target="../media/audio1.wav"/><Relationship Id="rId1" Type="http://schemas.openxmlformats.org/officeDocument/2006/relationships/slideLayout" Target="../slideLayouts/slideLayout13.xml"/><Relationship Id="rId6" Type="http://schemas.openxmlformats.org/officeDocument/2006/relationships/image" Target="../media/image66.jpg"/><Relationship Id="rId5" Type="http://schemas.openxmlformats.org/officeDocument/2006/relationships/hyperlink" Target="http://bdlaws.minlaw.gov.bd/act-367/part-199.html" TargetMode="External"/><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audio" Target="../media/audio1.wav"/><Relationship Id="rId1" Type="http://schemas.openxmlformats.org/officeDocument/2006/relationships/slideLayout" Target="../slideLayouts/slideLayout13.xml"/><Relationship Id="rId4" Type="http://schemas.openxmlformats.org/officeDocument/2006/relationships/hyperlink" Target="http://bdlaws.minlaw.gov.bd/act-957/section-29363.html"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68.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image" Target="../media/image77.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82.tmp"/><Relationship Id="rId2" Type="http://schemas.openxmlformats.org/officeDocument/2006/relationships/audio" Target="../media/audio1.wav"/><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audio" Target="../media/audio1.wav"/><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58792192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as-IN" b="1" dirty="0">
                <a:latin typeface="Nikosh" pitchFamily="2" charset="0"/>
                <a:cs typeface="Nikosh" pitchFamily="2" charset="0"/>
              </a:rPr>
              <a:t>গণপ্রজাতন্ত্রী বাংলাদেশের সংবিধান</a:t>
            </a:r>
            <a:r>
              <a:rPr lang="as-IN" b="1" dirty="0"/>
              <a:t/>
            </a:r>
            <a:br>
              <a:rPr lang="as-IN" b="1" dirty="0"/>
            </a:br>
            <a:endParaRPr lang="en-US"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52775" y="2148681"/>
            <a:ext cx="588645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4578297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100</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1" y="2606632"/>
            <a:ext cx="10859058" cy="1644735"/>
          </a:xfrm>
          <a:prstGeom prst="rect">
            <a:avLst/>
          </a:prstGeom>
        </p:spPr>
      </p:pic>
    </p:spTree>
    <p:extLst>
      <p:ext uri="{BB962C8B-B14F-4D97-AF65-F5344CB8AC3E}">
        <p14:creationId xmlns:p14="http://schemas.microsoft.com/office/powerpoint/2010/main" val="205906944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101</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983" y="1909910"/>
            <a:ext cx="10751103" cy="3054507"/>
          </a:xfrm>
          <a:prstGeom prst="rect">
            <a:avLst/>
          </a:prstGeom>
        </p:spPr>
      </p:pic>
    </p:spTree>
    <p:extLst>
      <p:ext uri="{BB962C8B-B14F-4D97-AF65-F5344CB8AC3E}">
        <p14:creationId xmlns:p14="http://schemas.microsoft.com/office/powerpoint/2010/main" val="25183303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ontent Placeholder 6">
            <a:extLst>
              <a:ext uri="{FF2B5EF4-FFF2-40B4-BE49-F238E27FC236}">
                <a16:creationId xmlns="" xmlns:a16="http://schemas.microsoft.com/office/drawing/2014/main" id="{55EACD59-7C51-4810-94C6-BCB4D12346DC}"/>
              </a:ext>
            </a:extLst>
          </p:cNvPr>
          <p:cNvSpPr>
            <a:spLocks noGrp="1"/>
          </p:cNvSpPr>
          <p:nvPr>
            <p:ph idx="1"/>
          </p:nvPr>
        </p:nvSpPr>
        <p:spPr>
          <a:xfrm>
            <a:off x="531379" y="787179"/>
            <a:ext cx="5104718" cy="5768000"/>
          </a:xfrm>
        </p:spPr>
        <p:txBody>
          <a:bodyPr>
            <a:normAutofit fontScale="92500" lnSpcReduction="10000"/>
          </a:bodyPr>
          <a:lstStyle/>
          <a:p>
            <a:r>
              <a:rPr lang="en-US" dirty="0"/>
              <a:t> </a:t>
            </a:r>
            <a:r>
              <a:rPr lang="en-US" b="1" cap="all" dirty="0">
                <a:hlinkClick r:id="rId3"/>
              </a:rPr>
              <a:t>Part II</a:t>
            </a:r>
            <a:endParaRPr lang="en-US" b="1" cap="all" dirty="0"/>
          </a:p>
          <a:p>
            <a:r>
              <a:rPr lang="en-US" dirty="0">
                <a:hlinkClick r:id="rId3"/>
              </a:rPr>
              <a:t>FUNDAMENTAL PRINCIPLES OF STATE POLICY</a:t>
            </a:r>
            <a:endParaRPr lang="en-US" dirty="0"/>
          </a:p>
          <a:p>
            <a:r>
              <a:rPr lang="en-US" dirty="0">
                <a:hlinkClick r:id="rId4"/>
              </a:rPr>
              <a:t>8. Fundamental principles</a:t>
            </a:r>
            <a:endParaRPr lang="en-US" dirty="0"/>
          </a:p>
          <a:p>
            <a:r>
              <a:rPr lang="en-US" dirty="0">
                <a:hlinkClick r:id="rId5"/>
              </a:rPr>
              <a:t>9. Nationalism</a:t>
            </a:r>
            <a:endParaRPr lang="en-US" dirty="0"/>
          </a:p>
          <a:p>
            <a:r>
              <a:rPr lang="en-US" dirty="0">
                <a:hlinkClick r:id="rId6"/>
              </a:rPr>
              <a:t>10. Socialism and freedom from exploitation</a:t>
            </a:r>
            <a:endParaRPr lang="en-US" dirty="0"/>
          </a:p>
          <a:p>
            <a:r>
              <a:rPr lang="en-US" dirty="0">
                <a:hlinkClick r:id="rId7"/>
              </a:rPr>
              <a:t>11. Democracy and human rights</a:t>
            </a:r>
            <a:endParaRPr lang="en-US" dirty="0"/>
          </a:p>
          <a:p>
            <a:r>
              <a:rPr lang="en-US" dirty="0">
                <a:hlinkClick r:id="rId8"/>
              </a:rPr>
              <a:t>12. Secularism and freedom of religion</a:t>
            </a:r>
            <a:endParaRPr lang="en-US" dirty="0"/>
          </a:p>
          <a:p>
            <a:r>
              <a:rPr lang="en-US" dirty="0">
                <a:hlinkClick r:id="rId9"/>
              </a:rPr>
              <a:t>13. Principles of ownership</a:t>
            </a:r>
            <a:endParaRPr lang="en-US" dirty="0"/>
          </a:p>
          <a:p>
            <a:r>
              <a:rPr lang="en-US" dirty="0">
                <a:hlinkClick r:id="rId10"/>
              </a:rPr>
              <a:t>14. Emancipation of peasants and workers</a:t>
            </a:r>
            <a:endParaRPr lang="en-US" dirty="0"/>
          </a:p>
          <a:p>
            <a:r>
              <a:rPr lang="en-US" dirty="0">
                <a:hlinkClick r:id="rId11"/>
              </a:rPr>
              <a:t>15. Provision of basic necessities</a:t>
            </a:r>
            <a:endParaRPr lang="en-US" dirty="0"/>
          </a:p>
          <a:p>
            <a:r>
              <a:rPr lang="en-US" dirty="0">
                <a:hlinkClick r:id="rId12"/>
              </a:rPr>
              <a:t>16. Rural development and agricultural </a:t>
            </a:r>
            <a:r>
              <a:rPr lang="en-US" dirty="0" smtClean="0">
                <a:hlinkClick r:id="rId12"/>
              </a:rPr>
              <a:t>revolution</a:t>
            </a:r>
            <a:endParaRPr lang="en-US" dirty="0"/>
          </a:p>
        </p:txBody>
      </p:sp>
      <p:sp>
        <p:nvSpPr>
          <p:cNvPr id="35" name="Footer Placeholder 34">
            <a:extLst>
              <a:ext uri="{FF2B5EF4-FFF2-40B4-BE49-F238E27FC236}">
                <a16:creationId xmlns="" xmlns:a16="http://schemas.microsoft.com/office/drawing/2014/main" id="{6390A22B-EC07-E942-A46F-F36FDD7FDB9D}"/>
              </a:ext>
            </a:extLst>
          </p:cNvPr>
          <p:cNvSpPr>
            <a:spLocks noGrp="1"/>
          </p:cNvSpPr>
          <p:nvPr>
            <p:ph type="ftr" sz="quarter" idx="15"/>
          </p:nvPr>
        </p:nvSpPr>
        <p:spPr/>
        <p:txBody>
          <a:bodyPr/>
          <a:lstStyle/>
          <a:p>
            <a:r>
              <a:rPr lang="en-US" dirty="0"/>
              <a:t>Add a footer</a:t>
            </a:r>
          </a:p>
        </p:txBody>
      </p:sp>
      <p:sp>
        <p:nvSpPr>
          <p:cNvPr id="10" name="Slide Number Placeholder 9">
            <a:extLst>
              <a:ext uri="{FF2B5EF4-FFF2-40B4-BE49-F238E27FC236}">
                <a16:creationId xmlns="" xmlns:a16="http://schemas.microsoft.com/office/drawing/2014/main" id="{A267D224-5586-43DC-82CA-8605E158298B}"/>
              </a:ext>
            </a:extLst>
          </p:cNvPr>
          <p:cNvSpPr>
            <a:spLocks noGrp="1"/>
          </p:cNvSpPr>
          <p:nvPr>
            <p:ph type="sldNum" sz="quarter" idx="16"/>
          </p:nvPr>
        </p:nvSpPr>
        <p:spPr/>
        <p:txBody>
          <a:bodyPr/>
          <a:lstStyle/>
          <a:p>
            <a:fld id="{8699F50C-BE38-4BD0-BA84-9B090E1F2B9B}" type="slidenum">
              <a:rPr lang="en-US" smtClean="0"/>
              <a:pPr/>
              <a:t>102</a:t>
            </a:fld>
            <a:endParaRPr lang="en-US" dirty="0"/>
          </a:p>
        </p:txBody>
      </p:sp>
      <p:sp>
        <p:nvSpPr>
          <p:cNvPr id="2" name="Rectangle 1"/>
          <p:cNvSpPr/>
          <p:nvPr/>
        </p:nvSpPr>
        <p:spPr>
          <a:xfrm>
            <a:off x="5828945" y="914400"/>
            <a:ext cx="5700445" cy="5632311"/>
          </a:xfrm>
          <a:prstGeom prst="rect">
            <a:avLst/>
          </a:prstGeom>
        </p:spPr>
        <p:txBody>
          <a:bodyPr wrap="square">
            <a:spAutoFit/>
          </a:bodyPr>
          <a:lstStyle/>
          <a:p>
            <a:r>
              <a:rPr lang="en-US" sz="2400" dirty="0"/>
              <a:t>17. Free and compulsory education</a:t>
            </a:r>
          </a:p>
          <a:p>
            <a:r>
              <a:rPr lang="en-US" sz="2400" dirty="0"/>
              <a:t>18. Public health and morality</a:t>
            </a:r>
          </a:p>
          <a:p>
            <a:r>
              <a:rPr lang="en-US" sz="2400" dirty="0"/>
              <a:t>18A. Protection and improvement of environment and biodiversity</a:t>
            </a:r>
          </a:p>
          <a:p>
            <a:r>
              <a:rPr lang="en-US" sz="2400" dirty="0"/>
              <a:t>19. Equality of opportunity</a:t>
            </a:r>
          </a:p>
          <a:p>
            <a:r>
              <a:rPr lang="en-US" sz="2400" dirty="0"/>
              <a:t>20. Work as a right and duty</a:t>
            </a:r>
          </a:p>
          <a:p>
            <a:r>
              <a:rPr lang="en-US" sz="2400" dirty="0"/>
              <a:t>21. Duties of citizens and of public servants</a:t>
            </a:r>
          </a:p>
          <a:p>
            <a:r>
              <a:rPr lang="en-US" sz="2400" dirty="0"/>
              <a:t>22. Separation of Judiciary from the executive</a:t>
            </a:r>
          </a:p>
          <a:p>
            <a:r>
              <a:rPr lang="en-US" sz="2400" dirty="0"/>
              <a:t>23. National culture</a:t>
            </a:r>
          </a:p>
          <a:p>
            <a:r>
              <a:rPr lang="en-US" sz="2400" dirty="0"/>
              <a:t>23A. The culture of tribes, minor races, ethnic sects and communities</a:t>
            </a:r>
          </a:p>
          <a:p>
            <a:r>
              <a:rPr lang="en-US" sz="2400" dirty="0"/>
              <a:t>24. National monuments, etc.</a:t>
            </a:r>
          </a:p>
          <a:p>
            <a:r>
              <a:rPr lang="en-US" sz="2400" dirty="0"/>
              <a:t>25. Promotion of international peace, security and solidarity</a:t>
            </a:r>
          </a:p>
        </p:txBody>
      </p:sp>
    </p:spTree>
    <p:extLst>
      <p:ext uri="{BB962C8B-B14F-4D97-AF65-F5344CB8AC3E}">
        <p14:creationId xmlns:p14="http://schemas.microsoft.com/office/powerpoint/2010/main" val="101616708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103</a:t>
            </a:fld>
            <a:endParaRPr lang="en-US" noProof="0" dirty="0"/>
          </a:p>
        </p:txBody>
      </p:sp>
      <p:sp>
        <p:nvSpPr>
          <p:cNvPr id="8" name="Content Placeholder 2"/>
          <p:cNvSpPr>
            <a:spLocks noGrp="1"/>
          </p:cNvSpPr>
          <p:nvPr>
            <p:ph idx="1"/>
          </p:nvPr>
        </p:nvSpPr>
        <p:spPr>
          <a:xfrm>
            <a:off x="261034" y="270344"/>
            <a:ext cx="4942829" cy="6217920"/>
          </a:xfrm>
        </p:spPr>
        <p:txBody>
          <a:bodyPr>
            <a:normAutofit fontScale="92500" lnSpcReduction="20000"/>
          </a:bodyPr>
          <a:lstStyle/>
          <a:p>
            <a:r>
              <a:rPr lang="en-US" b="1" cap="all" dirty="0">
                <a:hlinkClick r:id="rId3"/>
              </a:rPr>
              <a:t>Part III</a:t>
            </a:r>
            <a:endParaRPr lang="en-US" b="1" cap="all" dirty="0"/>
          </a:p>
          <a:p>
            <a:r>
              <a:rPr lang="en-US" dirty="0">
                <a:hlinkClick r:id="rId3"/>
              </a:rPr>
              <a:t>FUNDAMENTAL RIGHTS</a:t>
            </a:r>
            <a:endParaRPr lang="en-US" dirty="0"/>
          </a:p>
          <a:p>
            <a:r>
              <a:rPr lang="en-US" dirty="0">
                <a:hlinkClick r:id="rId4"/>
              </a:rPr>
              <a:t>26. Laws inconsistent with fundamental rights to be void</a:t>
            </a:r>
            <a:endParaRPr lang="en-US" dirty="0"/>
          </a:p>
          <a:p>
            <a:r>
              <a:rPr lang="en-US" dirty="0">
                <a:hlinkClick r:id="rId5"/>
              </a:rPr>
              <a:t>27. Equality before law</a:t>
            </a:r>
            <a:endParaRPr lang="en-US" dirty="0"/>
          </a:p>
          <a:p>
            <a:r>
              <a:rPr lang="en-US" dirty="0">
                <a:hlinkClick r:id="rId6"/>
              </a:rPr>
              <a:t>28. Discrimination on grounds of religion, etc.</a:t>
            </a:r>
            <a:endParaRPr lang="en-US" dirty="0"/>
          </a:p>
          <a:p>
            <a:r>
              <a:rPr lang="en-US" dirty="0">
                <a:hlinkClick r:id="rId7"/>
              </a:rPr>
              <a:t>29. Equality of opportunity in public employment</a:t>
            </a:r>
            <a:endParaRPr lang="en-US" dirty="0"/>
          </a:p>
          <a:p>
            <a:r>
              <a:rPr lang="en-US" dirty="0">
                <a:hlinkClick r:id="rId8"/>
              </a:rPr>
              <a:t>30. Prohibition of foreign titles, etc.</a:t>
            </a:r>
            <a:endParaRPr lang="en-US" dirty="0"/>
          </a:p>
          <a:p>
            <a:r>
              <a:rPr lang="en-US" dirty="0">
                <a:hlinkClick r:id="rId9"/>
              </a:rPr>
              <a:t>31. Right to protection of law</a:t>
            </a:r>
            <a:endParaRPr lang="en-US" dirty="0"/>
          </a:p>
          <a:p>
            <a:r>
              <a:rPr lang="en-US" dirty="0">
                <a:hlinkClick r:id="rId10"/>
              </a:rPr>
              <a:t>32. Protection of right to life and personal liberty</a:t>
            </a:r>
            <a:endParaRPr lang="en-US" dirty="0"/>
          </a:p>
          <a:p>
            <a:r>
              <a:rPr lang="en-US" dirty="0">
                <a:hlinkClick r:id="rId11"/>
              </a:rPr>
              <a:t>33. Safeguards as to arrest and detention</a:t>
            </a:r>
            <a:endParaRPr lang="en-US" dirty="0"/>
          </a:p>
          <a:p>
            <a:r>
              <a:rPr lang="en-US" dirty="0">
                <a:hlinkClick r:id="rId12"/>
              </a:rPr>
              <a:t>34. Prohibition of forced </a:t>
            </a:r>
            <a:r>
              <a:rPr lang="en-US" dirty="0" err="1">
                <a:hlinkClick r:id="rId12"/>
              </a:rPr>
              <a:t>labour</a:t>
            </a:r>
            <a:endParaRPr lang="en-US" dirty="0"/>
          </a:p>
          <a:p>
            <a:r>
              <a:rPr lang="en-US" dirty="0">
                <a:hlinkClick r:id="rId13"/>
              </a:rPr>
              <a:t>35. Protection in respect of trial and punishment</a:t>
            </a:r>
            <a:endParaRPr lang="en-US" dirty="0"/>
          </a:p>
          <a:p>
            <a:r>
              <a:rPr lang="en-US" dirty="0">
                <a:hlinkClick r:id="rId14"/>
              </a:rPr>
              <a:t>36. Freedom of movement</a:t>
            </a:r>
            <a:endParaRPr lang="en-US" dirty="0"/>
          </a:p>
          <a:p>
            <a:endParaRPr lang="en-US" dirty="0"/>
          </a:p>
        </p:txBody>
      </p:sp>
      <p:pic>
        <p:nvPicPr>
          <p:cNvPr id="9" name="Picture 8"/>
          <p:cNvPicPr>
            <a:picLocks noChangeAspect="1"/>
          </p:cNvPicPr>
          <p:nvPr/>
        </p:nvPicPr>
        <p:blipFill>
          <a:blip r:embed="rId15"/>
          <a:stretch>
            <a:fillRect/>
          </a:stretch>
        </p:blipFill>
        <p:spPr>
          <a:xfrm>
            <a:off x="6455682" y="1292087"/>
            <a:ext cx="4691289" cy="5128591"/>
          </a:xfrm>
          <a:prstGeom prst="rect">
            <a:avLst/>
          </a:prstGeom>
        </p:spPr>
      </p:pic>
    </p:spTree>
    <p:extLst>
      <p:ext uri="{BB962C8B-B14F-4D97-AF65-F5344CB8AC3E}">
        <p14:creationId xmlns:p14="http://schemas.microsoft.com/office/powerpoint/2010/main" val="144199526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771277"/>
            <a:ext cx="4942829" cy="5383913"/>
          </a:xfrm>
        </p:spPr>
        <p:txBody>
          <a:bodyPr>
            <a:normAutofit lnSpcReduction="10000"/>
          </a:bodyPr>
          <a:lstStyle/>
          <a:p>
            <a:r>
              <a:rPr lang="en-US" b="1" cap="all" dirty="0">
                <a:hlinkClick r:id="rId3"/>
              </a:rPr>
              <a:t>Part IV</a:t>
            </a:r>
            <a:endParaRPr lang="en-US" b="1" cap="all" dirty="0"/>
          </a:p>
          <a:p>
            <a:r>
              <a:rPr lang="en-US" dirty="0">
                <a:hlinkClick r:id="rId3"/>
              </a:rPr>
              <a:t>THE EXECUTIVE</a:t>
            </a:r>
            <a:endParaRPr lang="en-US" dirty="0"/>
          </a:p>
          <a:p>
            <a:r>
              <a:rPr lang="en-US" b="1" cap="all" baseline="30000" dirty="0">
                <a:hlinkClick r:id="rId4"/>
              </a:rPr>
              <a:t>4</a:t>
            </a:r>
            <a:r>
              <a:rPr lang="en-US" b="1" cap="all" dirty="0">
                <a:hlinkClick r:id="rId4"/>
              </a:rPr>
              <a:t>Chapter I</a:t>
            </a:r>
            <a:endParaRPr lang="en-US" b="1" cap="all" dirty="0"/>
          </a:p>
          <a:p>
            <a:r>
              <a:rPr lang="en-US" b="1" dirty="0">
                <a:hlinkClick r:id="rId4"/>
              </a:rPr>
              <a:t>THE PRESIDENT</a:t>
            </a:r>
            <a:endParaRPr lang="en-US" b="1" dirty="0"/>
          </a:p>
          <a:p>
            <a:r>
              <a:rPr lang="en-US" dirty="0">
                <a:hlinkClick r:id="rId5"/>
              </a:rPr>
              <a:t>48. The President</a:t>
            </a:r>
            <a:endParaRPr lang="en-US" dirty="0"/>
          </a:p>
          <a:p>
            <a:r>
              <a:rPr lang="en-US" dirty="0">
                <a:hlinkClick r:id="rId6"/>
              </a:rPr>
              <a:t>49. Prerogative of mercy</a:t>
            </a:r>
            <a:endParaRPr lang="en-US" dirty="0"/>
          </a:p>
          <a:p>
            <a:r>
              <a:rPr lang="en-US" dirty="0">
                <a:hlinkClick r:id="rId7"/>
              </a:rPr>
              <a:t>50. Term of office of President</a:t>
            </a:r>
            <a:endParaRPr lang="en-US" dirty="0"/>
          </a:p>
          <a:p>
            <a:r>
              <a:rPr lang="en-US" dirty="0">
                <a:hlinkClick r:id="rId8"/>
              </a:rPr>
              <a:t>51. President's immunity</a:t>
            </a:r>
            <a:endParaRPr lang="en-US" dirty="0"/>
          </a:p>
          <a:p>
            <a:r>
              <a:rPr lang="en-US" dirty="0">
                <a:hlinkClick r:id="rId9"/>
              </a:rPr>
              <a:t>52. Impeachment of the President</a:t>
            </a:r>
            <a:endParaRPr lang="en-US" dirty="0"/>
          </a:p>
          <a:p>
            <a:r>
              <a:rPr lang="en-US" dirty="0">
                <a:hlinkClick r:id="rId10"/>
              </a:rPr>
              <a:t>53. Removal of President on ground of incapacity</a:t>
            </a:r>
            <a:endParaRPr lang="en-US" dirty="0"/>
          </a:p>
          <a:p>
            <a:r>
              <a:rPr lang="en-US" dirty="0">
                <a:hlinkClick r:id="rId11"/>
              </a:rPr>
              <a:t>54. Speaker to act as President during absence, etc.</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104</a:t>
            </a:fld>
            <a:endParaRPr lang="en-US" noProof="0" dirty="0"/>
          </a:p>
        </p:txBody>
      </p:sp>
    </p:spTree>
    <p:extLst>
      <p:ext uri="{BB962C8B-B14F-4D97-AF65-F5344CB8AC3E}">
        <p14:creationId xmlns:p14="http://schemas.microsoft.com/office/powerpoint/2010/main" val="119451338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1435101"/>
            <a:ext cx="4942829" cy="4720090"/>
          </a:xfrm>
        </p:spPr>
        <p:txBody>
          <a:bodyPr>
            <a:normAutofit/>
          </a:bodyPr>
          <a:lstStyle/>
          <a:p>
            <a:r>
              <a:rPr lang="en-US" b="1" cap="all" dirty="0">
                <a:hlinkClick r:id="rId3"/>
              </a:rPr>
              <a:t>Chapter II</a:t>
            </a:r>
            <a:endParaRPr lang="en-US" b="1" cap="all" dirty="0"/>
          </a:p>
          <a:p>
            <a:r>
              <a:rPr lang="en-US" b="1" dirty="0">
                <a:hlinkClick r:id="rId3"/>
              </a:rPr>
              <a:t>THE PRIME MINISTER AND THE CABINET</a:t>
            </a:r>
            <a:endParaRPr lang="en-US" b="1" dirty="0"/>
          </a:p>
          <a:p>
            <a:r>
              <a:rPr lang="en-US" dirty="0">
                <a:hlinkClick r:id="rId4"/>
              </a:rPr>
              <a:t>55. The Cabinet</a:t>
            </a:r>
            <a:endParaRPr lang="en-US" dirty="0"/>
          </a:p>
          <a:p>
            <a:r>
              <a:rPr lang="en-US" dirty="0">
                <a:hlinkClick r:id="rId5"/>
              </a:rPr>
              <a:t>56. Ministers</a:t>
            </a:r>
            <a:endParaRPr lang="en-US" dirty="0"/>
          </a:p>
          <a:p>
            <a:r>
              <a:rPr lang="en-US" dirty="0">
                <a:hlinkClick r:id="rId6"/>
              </a:rPr>
              <a:t>57. Tenure of office of Prime Minister</a:t>
            </a:r>
            <a:endParaRPr lang="en-US" dirty="0"/>
          </a:p>
          <a:p>
            <a:r>
              <a:rPr lang="en-US" dirty="0">
                <a:hlinkClick r:id="rId7"/>
              </a:rPr>
              <a:t>58A. [OMITTED]</a:t>
            </a:r>
            <a:endParaRPr lang="en-US" dirty="0"/>
          </a:p>
          <a:p>
            <a:r>
              <a:rPr lang="en-US" dirty="0">
                <a:hlinkClick r:id="rId8"/>
              </a:rPr>
              <a:t>58. Tenure of office of other Ministers</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105</a:t>
            </a:fld>
            <a:endParaRPr lang="en-US" noProof="0" dirty="0"/>
          </a:p>
        </p:txBody>
      </p:sp>
    </p:spTree>
    <p:extLst>
      <p:ext uri="{BB962C8B-B14F-4D97-AF65-F5344CB8AC3E}">
        <p14:creationId xmlns:p14="http://schemas.microsoft.com/office/powerpoint/2010/main" val="167946136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397565"/>
            <a:ext cx="4942829" cy="5757625"/>
          </a:xfrm>
        </p:spPr>
        <p:txBody>
          <a:bodyPr>
            <a:normAutofit fontScale="92500"/>
          </a:bodyPr>
          <a:lstStyle/>
          <a:p>
            <a:r>
              <a:rPr lang="en-US" b="1" cap="all" dirty="0">
                <a:hlinkClick r:id="rId3"/>
              </a:rPr>
              <a:t>Chapter IIA</a:t>
            </a:r>
            <a:endParaRPr lang="en-US" b="1" cap="all" dirty="0"/>
          </a:p>
          <a:p>
            <a:r>
              <a:rPr lang="en-US" b="1" dirty="0">
                <a:hlinkClick r:id="rId3"/>
              </a:rPr>
              <a:t>NON PARTY CARE TAKER GOVERNMENT</a:t>
            </a:r>
            <a:endParaRPr lang="en-US" b="1" dirty="0"/>
          </a:p>
          <a:p>
            <a:r>
              <a:rPr lang="en-US" dirty="0">
                <a:hlinkClick r:id="rId4"/>
              </a:rPr>
              <a:t>[OMITTED]</a:t>
            </a:r>
            <a:endParaRPr lang="en-US" dirty="0"/>
          </a:p>
          <a:p>
            <a:r>
              <a:rPr lang="en-US" b="1" cap="all" dirty="0">
                <a:hlinkClick r:id="rId5"/>
              </a:rPr>
              <a:t>Chapter III</a:t>
            </a:r>
            <a:endParaRPr lang="en-US" b="1" cap="all" dirty="0"/>
          </a:p>
          <a:p>
            <a:r>
              <a:rPr lang="en-US" b="1" dirty="0">
                <a:hlinkClick r:id="rId5"/>
              </a:rPr>
              <a:t>LOCAL GOVERNMENT</a:t>
            </a:r>
            <a:endParaRPr lang="en-US" b="1" dirty="0"/>
          </a:p>
          <a:p>
            <a:r>
              <a:rPr lang="en-US" dirty="0">
                <a:hlinkClick r:id="rId6"/>
              </a:rPr>
              <a:t>59. Local government</a:t>
            </a:r>
            <a:endParaRPr lang="en-US" dirty="0"/>
          </a:p>
          <a:p>
            <a:r>
              <a:rPr lang="en-US" dirty="0">
                <a:hlinkClick r:id="rId7"/>
              </a:rPr>
              <a:t>60. Powers of local government bodies</a:t>
            </a:r>
            <a:endParaRPr lang="en-US" dirty="0"/>
          </a:p>
          <a:p>
            <a:r>
              <a:rPr lang="en-US" b="1" cap="all" dirty="0">
                <a:hlinkClick r:id="rId8"/>
              </a:rPr>
              <a:t>Chapter IV</a:t>
            </a:r>
            <a:endParaRPr lang="en-US" b="1" cap="all" dirty="0"/>
          </a:p>
          <a:p>
            <a:r>
              <a:rPr lang="en-US" b="1" dirty="0">
                <a:hlinkClick r:id="rId8"/>
              </a:rPr>
              <a:t>THE DEFENCE SERVICES</a:t>
            </a:r>
            <a:endParaRPr lang="en-US" b="1" dirty="0"/>
          </a:p>
          <a:p>
            <a:r>
              <a:rPr lang="en-US" dirty="0">
                <a:hlinkClick r:id="rId9"/>
              </a:rPr>
              <a:t>61. Supreme command</a:t>
            </a:r>
            <a:endParaRPr lang="en-US" dirty="0"/>
          </a:p>
          <a:p>
            <a:r>
              <a:rPr lang="en-US" dirty="0">
                <a:hlinkClick r:id="rId10"/>
              </a:rPr>
              <a:t>62. Recruitment, etc., of </a:t>
            </a:r>
            <a:r>
              <a:rPr lang="en-US" dirty="0" err="1">
                <a:hlinkClick r:id="rId10"/>
              </a:rPr>
              <a:t>defence</a:t>
            </a:r>
            <a:r>
              <a:rPr lang="en-US" dirty="0">
                <a:hlinkClick r:id="rId10"/>
              </a:rPr>
              <a:t> services</a:t>
            </a:r>
            <a:endParaRPr lang="en-US" dirty="0"/>
          </a:p>
          <a:p>
            <a:r>
              <a:rPr lang="en-US" dirty="0">
                <a:hlinkClick r:id="rId11"/>
              </a:rPr>
              <a:t>63. War</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106</a:t>
            </a:fld>
            <a:endParaRPr lang="en-US" noProof="0" dirty="0"/>
          </a:p>
        </p:txBody>
      </p:sp>
    </p:spTree>
    <p:extLst>
      <p:ext uri="{BB962C8B-B14F-4D97-AF65-F5344CB8AC3E}">
        <p14:creationId xmlns:p14="http://schemas.microsoft.com/office/powerpoint/2010/main" val="188455735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357809"/>
            <a:ext cx="4942829" cy="6058894"/>
          </a:xfrm>
        </p:spPr>
        <p:txBody>
          <a:bodyPr>
            <a:normAutofit fontScale="85000" lnSpcReduction="20000"/>
          </a:bodyPr>
          <a:lstStyle/>
          <a:p>
            <a:r>
              <a:rPr lang="en-US" b="1" cap="all" dirty="0">
                <a:hlinkClick r:id="rId3"/>
              </a:rPr>
              <a:t>Chapter V</a:t>
            </a:r>
            <a:endParaRPr lang="en-US" b="1" cap="all" dirty="0"/>
          </a:p>
          <a:p>
            <a:r>
              <a:rPr lang="en-US" b="1" dirty="0">
                <a:hlinkClick r:id="rId3"/>
              </a:rPr>
              <a:t>THE ATTORNEY-GENERAL</a:t>
            </a:r>
            <a:endParaRPr lang="en-US" b="1" dirty="0"/>
          </a:p>
          <a:p>
            <a:r>
              <a:rPr lang="en-US" dirty="0">
                <a:hlinkClick r:id="rId4"/>
              </a:rPr>
              <a:t>64. The Attorney-General</a:t>
            </a:r>
            <a:endParaRPr lang="en-US" dirty="0"/>
          </a:p>
          <a:p>
            <a:r>
              <a:rPr lang="en-US" b="1" cap="all" dirty="0">
                <a:hlinkClick r:id="rId5"/>
              </a:rPr>
              <a:t>Part V</a:t>
            </a:r>
            <a:endParaRPr lang="en-US" b="1" cap="all" dirty="0"/>
          </a:p>
          <a:p>
            <a:r>
              <a:rPr lang="en-US" dirty="0">
                <a:hlinkClick r:id="rId5"/>
              </a:rPr>
              <a:t>THE LEGISLATURE</a:t>
            </a:r>
            <a:endParaRPr lang="en-US" dirty="0"/>
          </a:p>
          <a:p>
            <a:r>
              <a:rPr lang="en-US" b="1" cap="all" dirty="0">
                <a:hlinkClick r:id="rId6"/>
              </a:rPr>
              <a:t>Chapter I</a:t>
            </a:r>
            <a:endParaRPr lang="en-US" b="1" cap="all" dirty="0"/>
          </a:p>
          <a:p>
            <a:r>
              <a:rPr lang="en-US" b="1" dirty="0">
                <a:hlinkClick r:id="rId6"/>
              </a:rPr>
              <a:t>PARLIAMENT</a:t>
            </a:r>
            <a:endParaRPr lang="en-US" b="1" dirty="0"/>
          </a:p>
          <a:p>
            <a:r>
              <a:rPr lang="en-US" dirty="0">
                <a:hlinkClick r:id="rId7"/>
              </a:rPr>
              <a:t>65. Establishment of Parliament</a:t>
            </a:r>
            <a:endParaRPr lang="en-US" dirty="0"/>
          </a:p>
          <a:p>
            <a:r>
              <a:rPr lang="en-US" dirty="0">
                <a:hlinkClick r:id="rId8"/>
              </a:rPr>
              <a:t>66. Qualifications and disqualifications for election to Parliament</a:t>
            </a:r>
            <a:endParaRPr lang="en-US" dirty="0"/>
          </a:p>
          <a:p>
            <a:r>
              <a:rPr lang="en-US" dirty="0">
                <a:hlinkClick r:id="rId9"/>
              </a:rPr>
              <a:t>67. Vacation of seats of members</a:t>
            </a:r>
            <a:endParaRPr lang="en-US" dirty="0"/>
          </a:p>
          <a:p>
            <a:r>
              <a:rPr lang="en-US" dirty="0">
                <a:hlinkClick r:id="rId10"/>
              </a:rPr>
              <a:t>68.Remuneration, etc., of members of Parliament</a:t>
            </a:r>
            <a:endParaRPr lang="en-US" dirty="0"/>
          </a:p>
          <a:p>
            <a:r>
              <a:rPr lang="en-US" dirty="0">
                <a:hlinkClick r:id="rId11"/>
              </a:rPr>
              <a:t>69. Penalty for member sitting or voting before taking oath</a:t>
            </a:r>
            <a:endParaRPr lang="en-US" dirty="0"/>
          </a:p>
          <a:p>
            <a:r>
              <a:rPr lang="en-US" dirty="0">
                <a:hlinkClick r:id="rId12"/>
              </a:rPr>
              <a:t>70. Vacation of seat on resignation or voting against political party</a:t>
            </a:r>
            <a:endParaRPr lang="en-US" dirty="0"/>
          </a:p>
          <a:p>
            <a:r>
              <a:rPr lang="en-US" dirty="0">
                <a:hlinkClick r:id="rId13"/>
              </a:rPr>
              <a:t>71. Bar against double membership</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107</a:t>
            </a:fld>
            <a:endParaRPr lang="en-US" noProof="0" dirty="0"/>
          </a:p>
        </p:txBody>
      </p:sp>
      <p:pic>
        <p:nvPicPr>
          <p:cNvPr id="8" name="Picture 7"/>
          <p:cNvPicPr>
            <a:picLocks noChangeAspect="1"/>
          </p:cNvPicPr>
          <p:nvPr/>
        </p:nvPicPr>
        <p:blipFill>
          <a:blip r:embed="rId14"/>
          <a:stretch>
            <a:fillRect/>
          </a:stretch>
        </p:blipFill>
        <p:spPr>
          <a:xfrm>
            <a:off x="6802450" y="1393388"/>
            <a:ext cx="4924664" cy="4711258"/>
          </a:xfrm>
          <a:prstGeom prst="rect">
            <a:avLst/>
          </a:prstGeom>
        </p:spPr>
      </p:pic>
    </p:spTree>
    <p:extLst>
      <p:ext uri="{BB962C8B-B14F-4D97-AF65-F5344CB8AC3E}">
        <p14:creationId xmlns:p14="http://schemas.microsoft.com/office/powerpoint/2010/main" val="147341464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0161" y="508883"/>
            <a:ext cx="4942829" cy="5907820"/>
          </a:xfrm>
        </p:spPr>
        <p:txBody>
          <a:bodyPr>
            <a:normAutofit fontScale="70000" lnSpcReduction="20000"/>
          </a:bodyPr>
          <a:lstStyle/>
          <a:p>
            <a:r>
              <a:rPr lang="en-US" b="1" cap="all" dirty="0">
                <a:hlinkClick r:id="rId3"/>
              </a:rPr>
              <a:t>Chapter II</a:t>
            </a:r>
            <a:endParaRPr lang="en-US" b="1" cap="all" dirty="0"/>
          </a:p>
          <a:p>
            <a:r>
              <a:rPr lang="en-US" b="1" dirty="0">
                <a:hlinkClick r:id="rId3"/>
              </a:rPr>
              <a:t>LEGISLATIVE AND FINANCIAL PROCEDURES</a:t>
            </a:r>
            <a:endParaRPr lang="en-US" b="1" dirty="0"/>
          </a:p>
          <a:p>
            <a:r>
              <a:rPr lang="en-US" dirty="0">
                <a:hlinkClick r:id="rId4"/>
              </a:rPr>
              <a:t>80. Legislative procedure</a:t>
            </a:r>
            <a:endParaRPr lang="en-US" dirty="0"/>
          </a:p>
          <a:p>
            <a:r>
              <a:rPr lang="en-US" dirty="0">
                <a:hlinkClick r:id="rId5"/>
              </a:rPr>
              <a:t>81. Money Bills</a:t>
            </a:r>
            <a:endParaRPr lang="en-US" dirty="0"/>
          </a:p>
          <a:p>
            <a:r>
              <a:rPr lang="en-US" dirty="0">
                <a:hlinkClick r:id="rId6"/>
              </a:rPr>
              <a:t>82. Recommendation for financial measures</a:t>
            </a:r>
            <a:endParaRPr lang="en-US" dirty="0"/>
          </a:p>
          <a:p>
            <a:r>
              <a:rPr lang="en-US" dirty="0">
                <a:hlinkClick r:id="rId7"/>
              </a:rPr>
              <a:t>83. No taxation except by or under Act of Parliament</a:t>
            </a:r>
            <a:endParaRPr lang="en-US" dirty="0"/>
          </a:p>
          <a:p>
            <a:r>
              <a:rPr lang="en-US" dirty="0">
                <a:hlinkClick r:id="rId8"/>
              </a:rPr>
              <a:t>84. Consolidated Fund and the Public Account of the Republic</a:t>
            </a:r>
            <a:endParaRPr lang="en-US" dirty="0"/>
          </a:p>
          <a:p>
            <a:r>
              <a:rPr lang="en-US" dirty="0">
                <a:hlinkClick r:id="rId9"/>
              </a:rPr>
              <a:t>85. Regulation of Public moneys</a:t>
            </a:r>
            <a:endParaRPr lang="en-US" dirty="0"/>
          </a:p>
          <a:p>
            <a:r>
              <a:rPr lang="en-US" dirty="0">
                <a:hlinkClick r:id="rId10"/>
              </a:rPr>
              <a:t>86. Moneys payable to Public Account of Republic</a:t>
            </a:r>
            <a:endParaRPr lang="en-US" dirty="0"/>
          </a:p>
          <a:p>
            <a:r>
              <a:rPr lang="en-US" dirty="0">
                <a:hlinkClick r:id="rId11"/>
              </a:rPr>
              <a:t>87. Annual financial statement</a:t>
            </a:r>
            <a:endParaRPr lang="en-US" dirty="0"/>
          </a:p>
          <a:p>
            <a:r>
              <a:rPr lang="en-US" dirty="0">
                <a:hlinkClick r:id="rId12"/>
              </a:rPr>
              <a:t>88. Charges on Consolidated Fund</a:t>
            </a:r>
            <a:endParaRPr lang="en-US" dirty="0"/>
          </a:p>
          <a:p>
            <a:r>
              <a:rPr lang="en-US" dirty="0">
                <a:hlinkClick r:id="rId13"/>
              </a:rPr>
              <a:t>89. Procedure relating to annual financial statement</a:t>
            </a:r>
            <a:endParaRPr lang="en-US" dirty="0"/>
          </a:p>
          <a:p>
            <a:r>
              <a:rPr lang="en-US" dirty="0">
                <a:hlinkClick r:id="rId14"/>
              </a:rPr>
              <a:t>90. Appropriation Act</a:t>
            </a:r>
            <a:endParaRPr lang="en-US" dirty="0"/>
          </a:p>
          <a:p>
            <a:r>
              <a:rPr lang="en-US" dirty="0">
                <a:hlinkClick r:id="rId15"/>
              </a:rPr>
              <a:t>91. Supplementary and excess grants</a:t>
            </a:r>
            <a:endParaRPr lang="en-US" dirty="0"/>
          </a:p>
          <a:p>
            <a:r>
              <a:rPr lang="en-US" dirty="0">
                <a:hlinkClick r:id="rId16"/>
              </a:rPr>
              <a:t>92. Votes of account, votes of credit, etc.</a:t>
            </a:r>
            <a:endParaRPr lang="en-US" dirty="0"/>
          </a:p>
          <a:p>
            <a:r>
              <a:rPr lang="en-US" dirty="0">
                <a:hlinkClick r:id="rId17"/>
              </a:rPr>
              <a:t>92A. [Omitted]</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108</a:t>
            </a:fld>
            <a:endParaRPr lang="en-US" noProof="0" dirty="0"/>
          </a:p>
        </p:txBody>
      </p:sp>
    </p:spTree>
    <p:extLst>
      <p:ext uri="{BB962C8B-B14F-4D97-AF65-F5344CB8AC3E}">
        <p14:creationId xmlns:p14="http://schemas.microsoft.com/office/powerpoint/2010/main" val="372376269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4014" y="159027"/>
            <a:ext cx="5111363" cy="6197324"/>
          </a:xfrm>
        </p:spPr>
        <p:txBody>
          <a:bodyPr>
            <a:normAutofit fontScale="92500" lnSpcReduction="10000"/>
          </a:bodyPr>
          <a:lstStyle/>
          <a:p>
            <a:r>
              <a:rPr lang="en-US" b="1" cap="all" dirty="0">
                <a:hlinkClick r:id="rId3"/>
              </a:rPr>
              <a:t>Chapter III</a:t>
            </a:r>
            <a:endParaRPr lang="en-US" b="1" cap="all" dirty="0"/>
          </a:p>
          <a:p>
            <a:r>
              <a:rPr lang="en-US" b="1" dirty="0">
                <a:hlinkClick r:id="rId3"/>
              </a:rPr>
              <a:t>ORDINANCE MAKING POWER</a:t>
            </a:r>
            <a:endParaRPr lang="en-US" b="1" dirty="0"/>
          </a:p>
          <a:p>
            <a:r>
              <a:rPr lang="en-US" dirty="0">
                <a:hlinkClick r:id="rId4"/>
              </a:rPr>
              <a:t>93. Ordinance making power</a:t>
            </a:r>
            <a:endParaRPr lang="en-US" dirty="0"/>
          </a:p>
          <a:p>
            <a:r>
              <a:rPr lang="en-US" b="1" cap="all" dirty="0">
                <a:hlinkClick r:id="rId5"/>
              </a:rPr>
              <a:t>Part VI</a:t>
            </a:r>
            <a:endParaRPr lang="en-US" b="1" cap="all" dirty="0"/>
          </a:p>
          <a:p>
            <a:r>
              <a:rPr lang="en-US" dirty="0">
                <a:hlinkClick r:id="rId5"/>
              </a:rPr>
              <a:t>THE JUDICIARY</a:t>
            </a:r>
            <a:endParaRPr lang="en-US" dirty="0"/>
          </a:p>
          <a:p>
            <a:r>
              <a:rPr lang="en-US" b="1" cap="all" baseline="30000" dirty="0">
                <a:hlinkClick r:id="rId6"/>
              </a:rPr>
              <a:t>5</a:t>
            </a:r>
            <a:r>
              <a:rPr lang="en-US" b="1" cap="all" dirty="0">
                <a:hlinkClick r:id="rId6"/>
              </a:rPr>
              <a:t>Chapter I</a:t>
            </a:r>
            <a:endParaRPr lang="en-US" b="1" cap="all" dirty="0"/>
          </a:p>
          <a:p>
            <a:r>
              <a:rPr lang="en-US" b="1" dirty="0">
                <a:hlinkClick r:id="rId6"/>
              </a:rPr>
              <a:t>THE SUPREME COURT</a:t>
            </a:r>
            <a:endParaRPr lang="en-US" b="1" dirty="0"/>
          </a:p>
          <a:p>
            <a:r>
              <a:rPr lang="en-US" dirty="0">
                <a:hlinkClick r:id="rId7"/>
              </a:rPr>
              <a:t>94. Establishment of Supreme Court</a:t>
            </a:r>
            <a:endParaRPr lang="en-US" dirty="0"/>
          </a:p>
          <a:p>
            <a:r>
              <a:rPr lang="en-US" dirty="0">
                <a:hlinkClick r:id="rId8"/>
              </a:rPr>
              <a:t>95. Appointment of Judges</a:t>
            </a:r>
            <a:endParaRPr lang="en-US" dirty="0"/>
          </a:p>
          <a:p>
            <a:r>
              <a:rPr lang="en-US" dirty="0">
                <a:hlinkClick r:id="rId9"/>
              </a:rPr>
              <a:t>96. Tenure of office of Judges</a:t>
            </a:r>
            <a:endParaRPr lang="en-US" dirty="0"/>
          </a:p>
          <a:p>
            <a:r>
              <a:rPr lang="en-US" dirty="0">
                <a:hlinkClick r:id="rId10"/>
              </a:rPr>
              <a:t>97. Temporary appointment of Chief Justice</a:t>
            </a:r>
            <a:endParaRPr lang="en-US" dirty="0"/>
          </a:p>
          <a:p>
            <a:r>
              <a:rPr lang="en-US" dirty="0">
                <a:hlinkClick r:id="rId11"/>
              </a:rPr>
              <a:t>98. Additional Supreme Court Judges</a:t>
            </a:r>
            <a:endParaRPr lang="en-US" dirty="0"/>
          </a:p>
          <a:p>
            <a:r>
              <a:rPr lang="en-US" dirty="0">
                <a:hlinkClick r:id="rId12"/>
              </a:rPr>
              <a:t>99. Disabilities of Judges after retirement</a:t>
            </a:r>
            <a:endParaRPr lang="en-US" dirty="0"/>
          </a:p>
          <a:p>
            <a:r>
              <a:rPr lang="en-US" dirty="0">
                <a:hlinkClick r:id="rId13"/>
              </a:rPr>
              <a:t>100. Seat of Supreme Court</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109</a:t>
            </a:fld>
            <a:endParaRPr lang="en-US" noProof="0" dirty="0"/>
          </a:p>
        </p:txBody>
      </p:sp>
      <p:pic>
        <p:nvPicPr>
          <p:cNvPr id="8" name="Picture 7"/>
          <p:cNvPicPr>
            <a:picLocks noChangeAspect="1"/>
          </p:cNvPicPr>
          <p:nvPr/>
        </p:nvPicPr>
        <p:blipFill>
          <a:blip r:embed="rId14"/>
          <a:stretch>
            <a:fillRect/>
          </a:stretch>
        </p:blipFill>
        <p:spPr>
          <a:xfrm>
            <a:off x="5704365" y="1502795"/>
            <a:ext cx="6098703" cy="4723074"/>
          </a:xfrm>
          <a:prstGeom prst="rect">
            <a:avLst/>
          </a:prstGeom>
        </p:spPr>
      </p:pic>
    </p:spTree>
    <p:extLst>
      <p:ext uri="{BB962C8B-B14F-4D97-AF65-F5344CB8AC3E}">
        <p14:creationId xmlns:p14="http://schemas.microsoft.com/office/powerpoint/2010/main" val="321005274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1" y="2743201"/>
            <a:ext cx="7830643" cy="2229161"/>
          </a:xfrm>
        </p:spPr>
      </p:pic>
    </p:spTree>
    <p:extLst>
      <p:ext uri="{BB962C8B-B14F-4D97-AF65-F5344CB8AC3E}">
        <p14:creationId xmlns:p14="http://schemas.microsoft.com/office/powerpoint/2010/main" val="224722317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1335819"/>
            <a:ext cx="4942829" cy="4819371"/>
          </a:xfrm>
        </p:spPr>
        <p:txBody>
          <a:bodyPr>
            <a:normAutofit fontScale="92500" lnSpcReduction="20000"/>
          </a:bodyPr>
          <a:lstStyle/>
          <a:p>
            <a:r>
              <a:rPr lang="en-US" b="1" cap="all" dirty="0">
                <a:hlinkClick r:id="rId3"/>
              </a:rPr>
              <a:t>Chapter II</a:t>
            </a:r>
            <a:endParaRPr lang="en-US" b="1" cap="all" dirty="0"/>
          </a:p>
          <a:p>
            <a:r>
              <a:rPr lang="en-US" b="1" dirty="0">
                <a:hlinkClick r:id="rId3"/>
              </a:rPr>
              <a:t>SUBORDINATE COURTS</a:t>
            </a:r>
            <a:endParaRPr lang="en-US" b="1" dirty="0"/>
          </a:p>
          <a:p>
            <a:r>
              <a:rPr lang="en-US" dirty="0">
                <a:hlinkClick r:id="rId4"/>
              </a:rPr>
              <a:t>114. Establishment of subordinate courts</a:t>
            </a:r>
            <a:endParaRPr lang="en-US" dirty="0"/>
          </a:p>
          <a:p>
            <a:r>
              <a:rPr lang="en-US" dirty="0">
                <a:hlinkClick r:id="rId5"/>
              </a:rPr>
              <a:t>115. Appointments to subordinate courts</a:t>
            </a:r>
            <a:endParaRPr lang="en-US" dirty="0"/>
          </a:p>
          <a:p>
            <a:r>
              <a:rPr lang="en-US" dirty="0">
                <a:hlinkClick r:id="rId6"/>
              </a:rPr>
              <a:t>116. Control and discipline of subordinate courts</a:t>
            </a:r>
            <a:endParaRPr lang="en-US" dirty="0"/>
          </a:p>
          <a:p>
            <a:r>
              <a:rPr lang="en-US" dirty="0">
                <a:hlinkClick r:id="rId7"/>
              </a:rPr>
              <a:t>116A. Judicial officers to be independent in the exercise of their functions</a:t>
            </a:r>
            <a:endParaRPr lang="en-US" dirty="0"/>
          </a:p>
          <a:p>
            <a:r>
              <a:rPr lang="en-US" b="1" cap="all" dirty="0">
                <a:hlinkClick r:id="rId8"/>
              </a:rPr>
              <a:t>Chapter III</a:t>
            </a:r>
            <a:endParaRPr lang="en-US" b="1" cap="all" dirty="0"/>
          </a:p>
          <a:p>
            <a:r>
              <a:rPr lang="en-US" b="1" dirty="0">
                <a:hlinkClick r:id="rId8"/>
              </a:rPr>
              <a:t>ADMINISTRATIVE TRIBUNALS</a:t>
            </a:r>
            <a:endParaRPr lang="en-US" b="1" dirty="0"/>
          </a:p>
          <a:p>
            <a:r>
              <a:rPr lang="en-US" dirty="0">
                <a:hlinkClick r:id="rId9"/>
              </a:rPr>
              <a:t>117. Administrative tribunals</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110</a:t>
            </a:fld>
            <a:endParaRPr lang="en-US" noProof="0" dirty="0"/>
          </a:p>
        </p:txBody>
      </p:sp>
      <p:pic>
        <p:nvPicPr>
          <p:cNvPr id="2" name="Picture 1"/>
          <p:cNvPicPr>
            <a:picLocks noChangeAspect="1"/>
          </p:cNvPicPr>
          <p:nvPr/>
        </p:nvPicPr>
        <p:blipFill>
          <a:blip r:embed="rId10"/>
          <a:stretch>
            <a:fillRect/>
          </a:stretch>
        </p:blipFill>
        <p:spPr>
          <a:xfrm>
            <a:off x="4985928" y="1642201"/>
            <a:ext cx="6901270" cy="4206605"/>
          </a:xfrm>
          <a:prstGeom prst="rect">
            <a:avLst/>
          </a:prstGeom>
        </p:spPr>
      </p:pic>
    </p:spTree>
    <p:extLst>
      <p:ext uri="{BB962C8B-B14F-4D97-AF65-F5344CB8AC3E}">
        <p14:creationId xmlns:p14="http://schemas.microsoft.com/office/powerpoint/2010/main" val="54765931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644057"/>
            <a:ext cx="4942829" cy="5511134"/>
          </a:xfrm>
        </p:spPr>
        <p:txBody>
          <a:bodyPr>
            <a:normAutofit/>
          </a:bodyPr>
          <a:lstStyle/>
          <a:p>
            <a:r>
              <a:rPr lang="en-US" b="1" cap="all" dirty="0">
                <a:hlinkClick r:id="rId3"/>
              </a:rPr>
              <a:t>Part VIII</a:t>
            </a:r>
            <a:endParaRPr lang="en-US" b="1" cap="all" dirty="0"/>
          </a:p>
          <a:p>
            <a:r>
              <a:rPr lang="en-US" dirty="0">
                <a:hlinkClick r:id="rId3"/>
              </a:rPr>
              <a:t>THE COMPTROLLER AND AUDITOR GENERAL</a:t>
            </a:r>
            <a:endParaRPr lang="en-US" dirty="0"/>
          </a:p>
          <a:p>
            <a:r>
              <a:rPr lang="en-US" dirty="0">
                <a:hlinkClick r:id="rId4"/>
              </a:rPr>
              <a:t>127. Establishment of office of Auditor-General</a:t>
            </a:r>
            <a:endParaRPr lang="en-US" dirty="0"/>
          </a:p>
          <a:p>
            <a:r>
              <a:rPr lang="en-US" dirty="0">
                <a:hlinkClick r:id="rId5"/>
              </a:rPr>
              <a:t>128. Functions of Auditor-General</a:t>
            </a:r>
            <a:endParaRPr lang="en-US" dirty="0"/>
          </a:p>
          <a:p>
            <a:r>
              <a:rPr lang="en-US" dirty="0">
                <a:hlinkClick r:id="rId6"/>
              </a:rPr>
              <a:t>129. Term of office of Auditor-General</a:t>
            </a:r>
            <a:endParaRPr lang="en-US" dirty="0"/>
          </a:p>
          <a:p>
            <a:r>
              <a:rPr lang="en-US" dirty="0">
                <a:hlinkClick r:id="rId7"/>
              </a:rPr>
              <a:t>130. Acting Auditor-General</a:t>
            </a:r>
            <a:endParaRPr lang="en-US" dirty="0"/>
          </a:p>
          <a:p>
            <a:r>
              <a:rPr lang="en-US" dirty="0">
                <a:hlinkClick r:id="rId8"/>
              </a:rPr>
              <a:t>131. Form and manner of keeping public accounts</a:t>
            </a:r>
            <a:endParaRPr lang="en-US" dirty="0"/>
          </a:p>
          <a:p>
            <a:r>
              <a:rPr lang="en-US" dirty="0">
                <a:hlinkClick r:id="rId9"/>
              </a:rPr>
              <a:t>132. Reports of Auditor General to be laid before Parliament</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111</a:t>
            </a:fld>
            <a:endParaRPr lang="en-US" noProof="0" dirty="0"/>
          </a:p>
        </p:txBody>
      </p:sp>
      <p:pic>
        <p:nvPicPr>
          <p:cNvPr id="2" name="Picture 1"/>
          <p:cNvPicPr>
            <a:picLocks noChangeAspect="1"/>
          </p:cNvPicPr>
          <p:nvPr/>
        </p:nvPicPr>
        <p:blipFill>
          <a:blip r:embed="rId10"/>
          <a:stretch>
            <a:fillRect/>
          </a:stretch>
        </p:blipFill>
        <p:spPr>
          <a:xfrm>
            <a:off x="5324067" y="1694522"/>
            <a:ext cx="5980694" cy="3834716"/>
          </a:xfrm>
          <a:prstGeom prst="rect">
            <a:avLst/>
          </a:prstGeom>
        </p:spPr>
      </p:pic>
    </p:spTree>
    <p:extLst>
      <p:ext uri="{BB962C8B-B14F-4D97-AF65-F5344CB8AC3E}">
        <p14:creationId xmlns:p14="http://schemas.microsoft.com/office/powerpoint/2010/main" val="408046757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2146852"/>
            <a:ext cx="4942829" cy="4008338"/>
          </a:xfrm>
        </p:spPr>
        <p:txBody>
          <a:bodyPr>
            <a:normAutofit/>
          </a:bodyPr>
          <a:lstStyle/>
          <a:p>
            <a:r>
              <a:rPr lang="en-US" b="1" cap="all" dirty="0">
                <a:hlinkClick r:id="rId3"/>
              </a:rPr>
              <a:t>Chapter II</a:t>
            </a:r>
            <a:endParaRPr lang="en-US" b="1" cap="all" dirty="0"/>
          </a:p>
          <a:p>
            <a:r>
              <a:rPr lang="en-US" b="1" dirty="0">
                <a:hlinkClick r:id="rId3"/>
              </a:rPr>
              <a:t>PUBLIC SERVICE COMMISSIONS</a:t>
            </a:r>
            <a:endParaRPr lang="en-US" b="1" dirty="0"/>
          </a:p>
          <a:p>
            <a:r>
              <a:rPr lang="en-US" dirty="0">
                <a:hlinkClick r:id="rId4"/>
              </a:rPr>
              <a:t>137. Establishment of commissions</a:t>
            </a:r>
            <a:endParaRPr lang="en-US" dirty="0"/>
          </a:p>
          <a:p>
            <a:r>
              <a:rPr lang="en-US" dirty="0">
                <a:hlinkClick r:id="rId5"/>
              </a:rPr>
              <a:t>138. Appointment of members</a:t>
            </a:r>
            <a:endParaRPr lang="en-US" dirty="0"/>
          </a:p>
          <a:p>
            <a:r>
              <a:rPr lang="en-US" dirty="0">
                <a:hlinkClick r:id="rId6"/>
              </a:rPr>
              <a:t>139. Term of office</a:t>
            </a:r>
            <a:endParaRPr lang="en-US" dirty="0"/>
          </a:p>
          <a:p>
            <a:r>
              <a:rPr lang="en-US" dirty="0">
                <a:hlinkClick r:id="rId7"/>
              </a:rPr>
              <a:t>140. Functions of commissions</a:t>
            </a:r>
            <a:endParaRPr lang="en-US" dirty="0"/>
          </a:p>
          <a:p>
            <a:r>
              <a:rPr lang="en-US" dirty="0">
                <a:hlinkClick r:id="rId8"/>
              </a:rPr>
              <a:t>141. Annual report</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112</a:t>
            </a:fld>
            <a:endParaRPr lang="en-US" noProof="0" dirty="0"/>
          </a:p>
        </p:txBody>
      </p:sp>
      <p:sp>
        <p:nvSpPr>
          <p:cNvPr id="2" name="Rectangle 1"/>
          <p:cNvSpPr/>
          <p:nvPr/>
        </p:nvSpPr>
        <p:spPr>
          <a:xfrm>
            <a:off x="5421084" y="2451064"/>
            <a:ext cx="6096000" cy="2862322"/>
          </a:xfrm>
          <a:prstGeom prst="rect">
            <a:avLst/>
          </a:prstGeom>
        </p:spPr>
        <p:txBody>
          <a:bodyPr>
            <a:spAutoFit/>
          </a:bodyPr>
          <a:lstStyle/>
          <a:p>
            <a:r>
              <a:rPr lang="en-US" dirty="0"/>
              <a:t>Part IXA</a:t>
            </a:r>
          </a:p>
          <a:p>
            <a:r>
              <a:rPr lang="en-US" dirty="0"/>
              <a:t>EMERGENCY PROVISIONS</a:t>
            </a:r>
          </a:p>
          <a:p>
            <a:r>
              <a:rPr lang="en-US" dirty="0"/>
              <a:t>141A. Proclamation of emergency</a:t>
            </a:r>
          </a:p>
          <a:p>
            <a:r>
              <a:rPr lang="en-US" dirty="0"/>
              <a:t>141B. Suspension of provisions of certain articles during emergencies</a:t>
            </a:r>
          </a:p>
          <a:p>
            <a:r>
              <a:rPr lang="en-US" dirty="0"/>
              <a:t>141C. Suspension of enforcement of fundamental rights during emergencies</a:t>
            </a:r>
          </a:p>
          <a:p>
            <a:r>
              <a:rPr lang="en-US" dirty="0"/>
              <a:t>Part X</a:t>
            </a:r>
          </a:p>
          <a:p>
            <a:r>
              <a:rPr lang="en-US" dirty="0"/>
              <a:t>AMENDMENT OF THE CONSTITUTION</a:t>
            </a:r>
          </a:p>
          <a:p>
            <a:r>
              <a:rPr lang="en-US" dirty="0"/>
              <a:t>142. Power to amend any provision of the Constitution</a:t>
            </a:r>
          </a:p>
        </p:txBody>
      </p:sp>
    </p:spTree>
    <p:extLst>
      <p:ext uri="{BB962C8B-B14F-4D97-AF65-F5344CB8AC3E}">
        <p14:creationId xmlns:p14="http://schemas.microsoft.com/office/powerpoint/2010/main" val="91236529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378" y="715617"/>
            <a:ext cx="4942829" cy="5439573"/>
          </a:xfrm>
        </p:spPr>
        <p:txBody>
          <a:bodyPr>
            <a:normAutofit fontScale="85000" lnSpcReduction="20000"/>
          </a:bodyPr>
          <a:lstStyle/>
          <a:p>
            <a:r>
              <a:rPr lang="en-US" b="1" cap="all" dirty="0">
                <a:hlinkClick r:id="rId3"/>
              </a:rPr>
              <a:t>Part XI</a:t>
            </a:r>
            <a:endParaRPr lang="en-US" b="1" cap="all" dirty="0"/>
          </a:p>
          <a:p>
            <a:r>
              <a:rPr lang="en-US" dirty="0">
                <a:hlinkClick r:id="rId3"/>
              </a:rPr>
              <a:t>MISCELLANEOUS</a:t>
            </a:r>
            <a:endParaRPr lang="en-US" dirty="0"/>
          </a:p>
          <a:p>
            <a:r>
              <a:rPr lang="en-US" dirty="0">
                <a:hlinkClick r:id="rId4"/>
              </a:rPr>
              <a:t>143. Property of the Republic</a:t>
            </a:r>
            <a:endParaRPr lang="en-US" dirty="0"/>
          </a:p>
          <a:p>
            <a:r>
              <a:rPr lang="en-US" dirty="0">
                <a:hlinkClick r:id="rId5"/>
              </a:rPr>
              <a:t>144. Executive authority in relation to property, trade, etc.</a:t>
            </a:r>
            <a:endParaRPr lang="en-US" dirty="0"/>
          </a:p>
          <a:p>
            <a:r>
              <a:rPr lang="en-US" dirty="0">
                <a:hlinkClick r:id="rId6"/>
              </a:rPr>
              <a:t>145. Contracts and deeds</a:t>
            </a:r>
            <a:endParaRPr lang="en-US" dirty="0"/>
          </a:p>
          <a:p>
            <a:r>
              <a:rPr lang="en-US" dirty="0">
                <a:hlinkClick r:id="rId7"/>
              </a:rPr>
              <a:t>145A. International treaties</a:t>
            </a:r>
            <a:endParaRPr lang="en-US" dirty="0"/>
          </a:p>
          <a:p>
            <a:r>
              <a:rPr lang="en-US" dirty="0">
                <a:hlinkClick r:id="rId8"/>
              </a:rPr>
              <a:t>146. Suits in name of Bangladesh</a:t>
            </a:r>
            <a:endParaRPr lang="en-US" dirty="0"/>
          </a:p>
          <a:p>
            <a:r>
              <a:rPr lang="en-US" dirty="0">
                <a:hlinkClick r:id="rId9"/>
              </a:rPr>
              <a:t>147. Remuneration, etc., of certain officers</a:t>
            </a:r>
            <a:endParaRPr lang="en-US" dirty="0"/>
          </a:p>
          <a:p>
            <a:r>
              <a:rPr lang="en-US" dirty="0">
                <a:hlinkClick r:id="rId10"/>
              </a:rPr>
              <a:t>148. Oaths of office</a:t>
            </a:r>
            <a:endParaRPr lang="en-US" dirty="0"/>
          </a:p>
          <a:p>
            <a:r>
              <a:rPr lang="en-US" dirty="0">
                <a:hlinkClick r:id="rId11"/>
              </a:rPr>
              <a:t>149. Saving for existing laws</a:t>
            </a:r>
            <a:endParaRPr lang="en-US" dirty="0"/>
          </a:p>
          <a:p>
            <a:r>
              <a:rPr lang="en-US" dirty="0">
                <a:hlinkClick r:id="rId12"/>
              </a:rPr>
              <a:t>150. Transitional and temporary provisions</a:t>
            </a:r>
            <a:endParaRPr lang="en-US" dirty="0"/>
          </a:p>
          <a:p>
            <a:r>
              <a:rPr lang="en-US" dirty="0">
                <a:hlinkClick r:id="rId13"/>
              </a:rPr>
              <a:t>151. Repeals</a:t>
            </a:r>
            <a:endParaRPr lang="en-US" dirty="0"/>
          </a:p>
          <a:p>
            <a:r>
              <a:rPr lang="en-US" dirty="0">
                <a:hlinkClick r:id="rId14"/>
              </a:rPr>
              <a:t>152. Interpretation</a:t>
            </a:r>
            <a:endParaRPr lang="en-US" dirty="0"/>
          </a:p>
          <a:p>
            <a:r>
              <a:rPr lang="en-US" dirty="0">
                <a:hlinkClick r:id="rId15"/>
              </a:rPr>
              <a:t>153. Commencement, citation and authenticity</a:t>
            </a:r>
            <a:endParaRPr lang="en-US" dirty="0"/>
          </a:p>
          <a:p>
            <a:endParaRPr lang="en-US" dirty="0"/>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113</a:t>
            </a:fld>
            <a:endParaRPr lang="en-US" noProof="0" dirty="0"/>
          </a:p>
        </p:txBody>
      </p:sp>
    </p:spTree>
    <p:extLst>
      <p:ext uri="{BB962C8B-B14F-4D97-AF65-F5344CB8AC3E}">
        <p14:creationId xmlns:p14="http://schemas.microsoft.com/office/powerpoint/2010/main" val="162725406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4"/>
          </p:nvPr>
        </p:nvSpPr>
        <p:spPr/>
      </p:sp>
      <p:graphicFrame>
        <p:nvGraphicFramePr>
          <p:cNvPr id="8" name="Content Placeholder 7"/>
          <p:cNvGraphicFramePr>
            <a:graphicFrameLocks noGrp="1"/>
          </p:cNvGraphicFramePr>
          <p:nvPr>
            <p:ph idx="1"/>
          </p:nvPr>
        </p:nvGraphicFramePr>
        <p:xfrm>
          <a:off x="531813" y="4504089"/>
          <a:ext cx="4941887" cy="343784"/>
        </p:xfrm>
        <a:graphic>
          <a:graphicData uri="http://schemas.openxmlformats.org/drawingml/2006/table">
            <a:tbl>
              <a:tblPr/>
              <a:tblGrid>
                <a:gridCol w="4941887">
                  <a:extLst>
                    <a:ext uri="{9D8B030D-6E8A-4147-A177-3AD203B41FA5}">
                      <a16:colId xmlns="" xmlns:a16="http://schemas.microsoft.com/office/drawing/2014/main" val="1571154443"/>
                    </a:ext>
                  </a:extLst>
                </a:gridCol>
              </a:tblGrid>
              <a:tr h="171892">
                <a:tc>
                  <a:txBody>
                    <a:bodyPr/>
                    <a:lstStyle/>
                    <a:p>
                      <a:r>
                        <a:rPr lang="en-US" sz="800" u="none" strike="noStrike">
                          <a:solidFill>
                            <a:srgbClr val="337AB7"/>
                          </a:solidFill>
                          <a:effectLst/>
                          <a:hlinkClick r:id="rId3"/>
                        </a:rPr>
                        <a:t>SCHEDULE</a:t>
                      </a:r>
                      <a:endParaRPr lang="en-US" sz="800">
                        <a:effectLst/>
                      </a:endParaRPr>
                    </a:p>
                  </a:txBody>
                  <a:tcPr marL="42973" marR="42973" marT="21486" marB="2148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 xmlns:a16="http://schemas.microsoft.com/office/drawing/2014/main" val="1137859019"/>
                  </a:ext>
                </a:extLst>
              </a:tr>
              <a:tr h="171892">
                <a:tc>
                  <a:txBody>
                    <a:bodyPr/>
                    <a:lstStyle/>
                    <a:p>
                      <a:r>
                        <a:rPr lang="en-US" sz="800" u="none" strike="noStrike" dirty="0">
                          <a:solidFill>
                            <a:srgbClr val="337AB7"/>
                          </a:solidFill>
                          <a:effectLst/>
                          <a:hlinkClick r:id="rId4"/>
                        </a:rPr>
                        <a:t>Appendix</a:t>
                      </a:r>
                      <a:endParaRPr lang="en-US" sz="800" dirty="0">
                        <a:effectLst/>
                      </a:endParaRPr>
                    </a:p>
                  </a:txBody>
                  <a:tcPr marL="42973" marR="42973" marT="21486" marB="21486"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FFFFFF"/>
                    </a:solidFill>
                  </a:tcPr>
                </a:tc>
                <a:extLst>
                  <a:ext uri="{0D108BD9-81ED-4DB2-BD59-A6C34878D82A}">
                    <a16:rowId xmlns="" xmlns:a16="http://schemas.microsoft.com/office/drawing/2014/main" val="3415179884"/>
                  </a:ext>
                </a:extLst>
              </a:tr>
            </a:tbl>
          </a:graphicData>
        </a:graphic>
      </p:graphicFrame>
      <p:sp>
        <p:nvSpPr>
          <p:cNvPr id="4" name="Text Placeholder 3"/>
          <p:cNvSpPr>
            <a:spLocks noGrp="1"/>
          </p:cNvSpPr>
          <p:nvPr>
            <p:ph type="body" sz="quarter" idx="13"/>
          </p:nvPr>
        </p:nvSpPr>
        <p:spPr/>
        <p:txBody>
          <a:bodyPr/>
          <a:lstStyle/>
          <a:p>
            <a:endParaRPr lang="en-US"/>
          </a:p>
        </p:txBody>
      </p:sp>
      <p:sp>
        <p:nvSpPr>
          <p:cNvPr id="5" name="Title 4"/>
          <p:cNvSpPr>
            <a:spLocks noGrp="1"/>
          </p:cNvSpPr>
          <p:nvPr>
            <p:ph type="title"/>
          </p:nvPr>
        </p:nvSpPr>
        <p:spPr/>
        <p:txBody>
          <a:bodyPr/>
          <a:lstStyle/>
          <a:p>
            <a:endParaRPr lang="en-US"/>
          </a:p>
        </p:txBody>
      </p:sp>
      <p:sp>
        <p:nvSpPr>
          <p:cNvPr id="6" name="Footer Placeholder 5"/>
          <p:cNvSpPr>
            <a:spLocks noGrp="1"/>
          </p:cNvSpPr>
          <p:nvPr>
            <p:ph type="ftr" sz="quarter" idx="15"/>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6"/>
          </p:nvPr>
        </p:nvSpPr>
        <p:spPr/>
        <p:txBody>
          <a:bodyPr/>
          <a:lstStyle/>
          <a:p>
            <a:fld id="{8699F50C-BE38-4BD0-BA84-9B090E1F2B9B}" type="slidenum">
              <a:rPr lang="en-US" noProof="0" smtClean="0"/>
              <a:t>114</a:t>
            </a:fld>
            <a:endParaRPr lang="en-US" noProof="0" dirty="0"/>
          </a:p>
        </p:txBody>
      </p:sp>
      <p:sp>
        <p:nvSpPr>
          <p:cNvPr id="9" name="Rectangle 1"/>
          <p:cNvSpPr>
            <a:spLocks noChangeArrowheads="1"/>
          </p:cNvSpPr>
          <p:nvPr/>
        </p:nvSpPr>
        <p:spPr bwMode="auto">
          <a:xfrm>
            <a:off x="0" y="0"/>
            <a:ext cx="12192000" cy="457200"/>
          </a:xfrm>
          <a:prstGeom prst="rect">
            <a:avLst/>
          </a:prstGeom>
          <a:solidFill>
            <a:srgbClr val="337AB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FFFFFF"/>
                </a:solidFill>
                <a:effectLst/>
                <a:latin typeface="inherit"/>
                <a:cs typeface="Arial" panose="020B0604020202020204" pitchFamily="34" charset="0"/>
              </a:rPr>
              <a:t>Schedule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6911701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 xmlns:a16="http://schemas.microsoft.com/office/drawing/2014/main" id="{1DCFA8A2-3FB8-48CA-933D-0800A9D2A2A2}"/>
              </a:ext>
            </a:extLst>
          </p:cNvPr>
          <p:cNvSpPr>
            <a:spLocks noGrp="1"/>
          </p:cNvSpPr>
          <p:nvPr>
            <p:ph sz="half" idx="13"/>
          </p:nvPr>
        </p:nvSpPr>
        <p:spPr>
          <a:xfrm>
            <a:off x="520697" y="755374"/>
            <a:ext cx="10626273" cy="5362851"/>
          </a:xfrm>
        </p:spPr>
        <p:txBody>
          <a:bodyPr>
            <a:normAutofit fontScale="70000" lnSpcReduction="20000"/>
          </a:bodyPr>
          <a:lstStyle/>
          <a:p>
            <a:pPr algn="ctr"/>
            <a:r>
              <a:rPr lang="en-US" b="1" dirty="0" smtClean="0"/>
              <a:t>BISMILLAH-AR-RAHMAN-AR-RAHIM</a:t>
            </a:r>
            <a:endParaRPr lang="en-US" dirty="0"/>
          </a:p>
          <a:p>
            <a:pPr marL="0" indent="0" algn="ctr">
              <a:buNone/>
            </a:pPr>
            <a:r>
              <a:rPr lang="en-US" dirty="0" smtClean="0"/>
              <a:t>In </a:t>
            </a:r>
            <a:r>
              <a:rPr lang="en-US" dirty="0"/>
              <a:t>the name of Allah, the Beneficient, the Merciful</a:t>
            </a:r>
            <a:r>
              <a:rPr lang="en-US" dirty="0" smtClean="0"/>
              <a:t>)/</a:t>
            </a:r>
            <a:r>
              <a:rPr lang="en-US" dirty="0"/>
              <a:t> </a:t>
            </a:r>
            <a:r>
              <a:rPr lang="en-US" dirty="0" smtClean="0"/>
              <a:t>In </a:t>
            </a:r>
            <a:r>
              <a:rPr lang="en-US" dirty="0"/>
              <a:t>the name of the Creator, the Merciful</a:t>
            </a:r>
            <a:r>
              <a:rPr lang="en-US" dirty="0" smtClean="0"/>
              <a:t>.</a:t>
            </a:r>
            <a:r>
              <a:rPr lang="en-US" dirty="0"/>
              <a:t> </a:t>
            </a:r>
          </a:p>
          <a:p>
            <a:pPr marL="0" indent="0" algn="ctr">
              <a:buNone/>
            </a:pPr>
            <a:r>
              <a:rPr lang="en-US" b="1" dirty="0" smtClean="0">
                <a:solidFill>
                  <a:srgbClr val="FF0000"/>
                </a:solidFill>
              </a:rPr>
              <a:t>PREAMBLE</a:t>
            </a:r>
            <a:endParaRPr lang="en-US" dirty="0">
              <a:solidFill>
                <a:srgbClr val="FF0000"/>
              </a:solidFill>
            </a:endParaRPr>
          </a:p>
          <a:p>
            <a:pPr algn="just"/>
            <a:r>
              <a:rPr lang="en-US" dirty="0">
                <a:solidFill>
                  <a:srgbClr val="FF0000"/>
                </a:solidFill>
              </a:rPr>
              <a:t>We</a:t>
            </a:r>
            <a:r>
              <a:rPr lang="en-US" dirty="0">
                <a:solidFill>
                  <a:srgbClr val="00B050"/>
                </a:solidFill>
              </a:rPr>
              <a:t>, </a:t>
            </a:r>
            <a:r>
              <a:rPr lang="en-US" dirty="0">
                <a:solidFill>
                  <a:srgbClr val="FF0000"/>
                </a:solidFill>
              </a:rPr>
              <a:t>the people of Bangladesh</a:t>
            </a:r>
            <a:r>
              <a:rPr lang="en-US" dirty="0">
                <a:solidFill>
                  <a:srgbClr val="00B050"/>
                </a:solidFill>
              </a:rPr>
              <a:t>, having proclaimed our independence on the 26th day of March, 1971 and through </a:t>
            </a:r>
            <a:r>
              <a:rPr lang="en-US" baseline="30000" dirty="0">
                <a:solidFill>
                  <a:srgbClr val="00B050"/>
                </a:solidFill>
                <a:hlinkClick r:id="rId3"/>
              </a:rPr>
              <a:t>2</a:t>
            </a:r>
            <a:r>
              <a:rPr lang="en-US" dirty="0">
                <a:solidFill>
                  <a:srgbClr val="00B050"/>
                </a:solidFill>
              </a:rPr>
              <a:t>[a historic struggle for national liberation], </a:t>
            </a:r>
            <a:r>
              <a:rPr lang="en-US" dirty="0">
                <a:solidFill>
                  <a:srgbClr val="FF0000"/>
                </a:solidFill>
              </a:rPr>
              <a:t>established</a:t>
            </a:r>
            <a:r>
              <a:rPr lang="en-US" dirty="0">
                <a:solidFill>
                  <a:srgbClr val="00B050"/>
                </a:solidFill>
              </a:rPr>
              <a:t> the independent, sovereign People's Republic of Bangladesh</a:t>
            </a:r>
            <a:r>
              <a:rPr lang="en-US" dirty="0" smtClean="0">
                <a:solidFill>
                  <a:srgbClr val="00B050"/>
                </a:solidFill>
              </a:rPr>
              <a:t>;</a:t>
            </a:r>
            <a:endParaRPr lang="en-US" dirty="0">
              <a:solidFill>
                <a:srgbClr val="00B050"/>
              </a:solidFill>
            </a:endParaRPr>
          </a:p>
          <a:p>
            <a:pPr algn="just"/>
            <a:r>
              <a:rPr lang="en-US" dirty="0" smtClean="0">
                <a:solidFill>
                  <a:srgbClr val="0937C9"/>
                </a:solidFill>
              </a:rPr>
              <a:t>Pledging </a:t>
            </a:r>
            <a:r>
              <a:rPr lang="en-US" dirty="0">
                <a:solidFill>
                  <a:srgbClr val="0937C9"/>
                </a:solidFill>
              </a:rPr>
              <a:t>that the high ideals of nationalism, socialism, democracy and secularism, which inspired our heroic people to dedicate themselves to, and our brave martyrs to sacrifice their lives in, the national liberation struggle, shall be the </a:t>
            </a:r>
            <a:r>
              <a:rPr lang="en-US" dirty="0">
                <a:solidFill>
                  <a:srgbClr val="FF0000"/>
                </a:solidFill>
              </a:rPr>
              <a:t>fundamental principles of the Constitution</a:t>
            </a:r>
            <a:r>
              <a:rPr lang="en-US" dirty="0" smtClean="0">
                <a:solidFill>
                  <a:srgbClr val="0937C9"/>
                </a:solidFill>
              </a:rPr>
              <a:t>;</a:t>
            </a:r>
            <a:endParaRPr lang="en-US" dirty="0">
              <a:solidFill>
                <a:srgbClr val="0937C9"/>
              </a:solidFill>
            </a:endParaRPr>
          </a:p>
          <a:p>
            <a:pPr algn="just"/>
            <a:r>
              <a:rPr lang="en-US" dirty="0">
                <a:solidFill>
                  <a:srgbClr val="7030A0"/>
                </a:solidFill>
              </a:rPr>
              <a:t>Further pledging that it shall be a </a:t>
            </a:r>
            <a:r>
              <a:rPr lang="en-US" dirty="0">
                <a:solidFill>
                  <a:srgbClr val="FF0000"/>
                </a:solidFill>
              </a:rPr>
              <a:t>fundamental aim of the State </a:t>
            </a:r>
            <a:r>
              <a:rPr lang="en-US" dirty="0">
                <a:solidFill>
                  <a:srgbClr val="7030A0"/>
                </a:solidFill>
              </a:rPr>
              <a:t>to realise through the democratic process a socialist society, free from exploitation a society in which the rule of law, fundamental human rights and freedom, equality and justice, political, economic and social, will be secured for all citizens</a:t>
            </a:r>
            <a:r>
              <a:rPr lang="en-US" dirty="0" smtClean="0">
                <a:solidFill>
                  <a:srgbClr val="7030A0"/>
                </a:solidFill>
              </a:rPr>
              <a:t>;</a:t>
            </a:r>
            <a:endParaRPr lang="en-US" dirty="0">
              <a:solidFill>
                <a:srgbClr val="7030A0"/>
              </a:solidFill>
            </a:endParaRPr>
          </a:p>
          <a:p>
            <a:pPr algn="just"/>
            <a:r>
              <a:rPr lang="en-US" dirty="0">
                <a:solidFill>
                  <a:schemeClr val="accent2"/>
                </a:solidFill>
              </a:rPr>
              <a:t>Affirming that </a:t>
            </a:r>
            <a:r>
              <a:rPr lang="en-US" dirty="0">
                <a:solidFill>
                  <a:srgbClr val="FF0000"/>
                </a:solidFill>
              </a:rPr>
              <a:t>it is our sacred duty </a:t>
            </a:r>
            <a:r>
              <a:rPr lang="en-US" dirty="0">
                <a:solidFill>
                  <a:schemeClr val="accent2"/>
                </a:solidFill>
              </a:rPr>
              <a:t>to safeguard, protect and defend this Constitution and to </a:t>
            </a:r>
            <a:r>
              <a:rPr lang="en-US" dirty="0">
                <a:solidFill>
                  <a:srgbClr val="FF0000"/>
                </a:solidFill>
              </a:rPr>
              <a:t>maintain its supremacy </a:t>
            </a:r>
            <a:r>
              <a:rPr lang="en-US" dirty="0">
                <a:solidFill>
                  <a:schemeClr val="accent2"/>
                </a:solidFill>
              </a:rPr>
              <a:t>as the embodiment of the will of the people of Bangladesh so that we may prosper in freedom and may make our full contribution towards international peace and co operation in keeping with the progressive aspirations of mankind</a:t>
            </a:r>
            <a:r>
              <a:rPr lang="en-US" dirty="0" smtClean="0">
                <a:solidFill>
                  <a:schemeClr val="accent2"/>
                </a:solidFill>
              </a:rPr>
              <a:t>;</a:t>
            </a:r>
            <a:endParaRPr lang="en-US" dirty="0">
              <a:solidFill>
                <a:schemeClr val="accent2"/>
              </a:solidFill>
            </a:endParaRPr>
          </a:p>
          <a:p>
            <a:pPr algn="just"/>
            <a:r>
              <a:rPr lang="en-US" dirty="0"/>
              <a:t>In </a:t>
            </a:r>
            <a:r>
              <a:rPr lang="en-US" dirty="0">
                <a:solidFill>
                  <a:srgbClr val="FF0000"/>
                </a:solidFill>
              </a:rPr>
              <a:t>our Constituent Assembly, </a:t>
            </a:r>
            <a:r>
              <a:rPr lang="en-US" dirty="0"/>
              <a:t>this eighteenth day of </a:t>
            </a:r>
            <a:r>
              <a:rPr lang="en-US" dirty="0">
                <a:solidFill>
                  <a:srgbClr val="FF0000"/>
                </a:solidFill>
              </a:rPr>
              <a:t>Kartick, 1379 B.S</a:t>
            </a:r>
            <a:r>
              <a:rPr lang="en-US" dirty="0"/>
              <a:t>., corresponding to the </a:t>
            </a:r>
            <a:r>
              <a:rPr lang="en-US" dirty="0">
                <a:solidFill>
                  <a:srgbClr val="FF0000"/>
                </a:solidFill>
              </a:rPr>
              <a:t>fourth day of November, 1972 A.D</a:t>
            </a:r>
            <a:r>
              <a:rPr lang="en-US" dirty="0"/>
              <a:t>., do hereby </a:t>
            </a:r>
            <a:r>
              <a:rPr lang="en-US" dirty="0">
                <a:solidFill>
                  <a:srgbClr val="FF0000"/>
                </a:solidFill>
              </a:rPr>
              <a:t>adopt, enact and give to ourselves this Constitution</a:t>
            </a:r>
            <a:r>
              <a:rPr lang="en-US" dirty="0"/>
              <a:t>.</a:t>
            </a:r>
          </a:p>
        </p:txBody>
      </p:sp>
      <p:sp>
        <p:nvSpPr>
          <p:cNvPr id="20" name="Footer Placeholder 4">
            <a:extLst>
              <a:ext uri="{FF2B5EF4-FFF2-40B4-BE49-F238E27FC236}">
                <a16:creationId xmlns="" xmlns:a16="http://schemas.microsoft.com/office/drawing/2014/main"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 xmlns:a16="http://schemas.microsoft.com/office/drawing/2014/main"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115</a:t>
            </a:fld>
            <a:endParaRPr lang="en-US" dirty="0"/>
          </a:p>
        </p:txBody>
      </p:sp>
    </p:spTree>
    <p:extLst>
      <p:ext uri="{BB962C8B-B14F-4D97-AF65-F5344CB8AC3E}">
        <p14:creationId xmlns:p14="http://schemas.microsoft.com/office/powerpoint/2010/main" val="259959128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 xmlns:a16="http://schemas.microsoft.com/office/drawing/2014/main" id="{B04C11C9-3DF6-471E-87C0-4DCED41031D4}"/>
              </a:ext>
            </a:extLst>
          </p:cNvPr>
          <p:cNvSpPr>
            <a:spLocks noGrp="1"/>
          </p:cNvSpPr>
          <p:nvPr>
            <p:ph type="ftr" sz="quarter" idx="17"/>
          </p:nvPr>
        </p:nvSpPr>
        <p:spPr/>
        <p:txBody>
          <a:bodyPr/>
          <a:lstStyle/>
          <a:p>
            <a:r>
              <a:rPr lang="en-US" dirty="0"/>
              <a:t>Add a footer</a:t>
            </a:r>
          </a:p>
        </p:txBody>
      </p:sp>
      <p:sp>
        <p:nvSpPr>
          <p:cNvPr id="4" name="Slide Number Placeholder 3">
            <a:extLst>
              <a:ext uri="{FF2B5EF4-FFF2-40B4-BE49-F238E27FC236}">
                <a16:creationId xmlns="" xmlns:a16="http://schemas.microsoft.com/office/drawing/2014/main" id="{B2228214-87DB-4B3A-BD81-9A709A69BAAC}"/>
              </a:ext>
            </a:extLst>
          </p:cNvPr>
          <p:cNvSpPr>
            <a:spLocks noGrp="1"/>
          </p:cNvSpPr>
          <p:nvPr>
            <p:ph type="sldNum" sz="quarter" idx="18"/>
          </p:nvPr>
        </p:nvSpPr>
        <p:spPr/>
        <p:txBody>
          <a:bodyPr/>
          <a:lstStyle/>
          <a:p>
            <a:fld id="{8699F50C-BE38-4BD0-BA84-9B090E1F2B9B}" type="slidenum">
              <a:rPr lang="en-US" smtClean="0"/>
              <a:pPr/>
              <a:t>116</a:t>
            </a:fld>
            <a:endParaRPr lang="en-US" dirty="0"/>
          </a:p>
        </p:txBody>
      </p:sp>
      <p:sp>
        <p:nvSpPr>
          <p:cNvPr id="10" name="Text Placeholder 9"/>
          <p:cNvSpPr>
            <a:spLocks noGrp="1" noChangeArrowheads="1"/>
          </p:cNvSpPr>
          <p:nvPr>
            <p:ph type="body" sz="quarter" idx="19"/>
          </p:nvPr>
        </p:nvSpPr>
        <p:spPr bwMode="auto">
          <a:xfrm>
            <a:off x="421419" y="732730"/>
            <a:ext cx="10893287" cy="5107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800" b="1" u="sng" cap="all" dirty="0">
                <a:hlinkClick r:id="rId3"/>
              </a:rPr>
              <a:t>Part II</a:t>
            </a:r>
            <a:endParaRPr lang="en-US" sz="1800" b="1" cap="all" dirty="0"/>
          </a:p>
          <a:p>
            <a:r>
              <a:rPr lang="en-US" sz="1800" dirty="0">
                <a:solidFill>
                  <a:srgbClr val="FF0000"/>
                </a:solidFill>
                <a:hlinkClick r:id="rId3"/>
              </a:rPr>
              <a:t>FUNDAMENTAL PRINCIPLES OF STATE POLICY</a:t>
            </a:r>
            <a:endParaRPr lang="en-US" sz="1800" dirty="0">
              <a:solidFill>
                <a:srgbClr val="FF0000"/>
              </a:solidFill>
            </a:endParaRPr>
          </a:p>
          <a:p>
            <a:r>
              <a:rPr lang="en-US" sz="1800" b="1" dirty="0">
                <a:solidFill>
                  <a:srgbClr val="FF0000"/>
                </a:solidFill>
              </a:rPr>
              <a:t>Fundamental principles</a:t>
            </a:r>
          </a:p>
          <a:p>
            <a:pPr algn="just"/>
            <a:r>
              <a:rPr lang="en-US" sz="1800" dirty="0"/>
              <a:t>8. </a:t>
            </a:r>
            <a:r>
              <a:rPr lang="en-US" sz="1800" dirty="0" smtClean="0"/>
              <a:t>(1</a:t>
            </a:r>
            <a:r>
              <a:rPr lang="en-US" sz="1800" dirty="0"/>
              <a:t>) The principles of nationalism, socialism, democracy and secularism, together with the principles derived from those as set out in this Part, shall constitute the fundamental principles of state policy</a:t>
            </a:r>
            <a:r>
              <a:rPr lang="en-US" sz="1800" dirty="0" smtClean="0"/>
              <a:t>.</a:t>
            </a:r>
            <a:r>
              <a:rPr lang="en-US" sz="1800" dirty="0"/>
              <a:t> </a:t>
            </a:r>
          </a:p>
          <a:p>
            <a:pPr algn="just"/>
            <a:r>
              <a:rPr lang="en-US" sz="1800" dirty="0"/>
              <a:t>(2) The principles set out in this Part shall be fundamental to the governance of Bangladesh, shall be applied by the State in the making of laws, shall be a guide to the interpretation of the Constitution and of the other laws of Bangladesh, and shall form the basis of the work of the State and of its citizens, but shall not be judicially enforceable.</a:t>
            </a:r>
          </a:p>
          <a:p>
            <a:pPr algn="just"/>
            <a:r>
              <a:rPr lang="en-US" sz="1800" b="1" dirty="0">
                <a:solidFill>
                  <a:srgbClr val="FF0000"/>
                </a:solidFill>
              </a:rPr>
              <a:t>Nationalism</a:t>
            </a:r>
          </a:p>
          <a:p>
            <a:pPr algn="just"/>
            <a:r>
              <a:rPr lang="en-US" sz="1800" dirty="0" smtClean="0"/>
              <a:t>9</a:t>
            </a:r>
            <a:r>
              <a:rPr lang="en-US" sz="1800" dirty="0"/>
              <a:t>. The unity and solidarity of the </a:t>
            </a:r>
            <a:r>
              <a:rPr lang="en-US" sz="1800" dirty="0" err="1"/>
              <a:t>Bangalee</a:t>
            </a:r>
            <a:r>
              <a:rPr lang="en-US" sz="1800" dirty="0"/>
              <a:t> nation, which, deriving its identity from its language and culture, attained sovereign and independent Bangladesh through a united and determined struggle in the war of independence, shall be the basis of </a:t>
            </a:r>
            <a:r>
              <a:rPr lang="en-US" sz="1800" dirty="0" err="1"/>
              <a:t>Bangalee</a:t>
            </a:r>
            <a:r>
              <a:rPr lang="en-US" sz="1800" dirty="0"/>
              <a:t> nationalism</a:t>
            </a:r>
            <a:r>
              <a:rPr lang="en-US" sz="1800" dirty="0" smtClean="0"/>
              <a:t>.</a:t>
            </a:r>
            <a:endParaRPr lang="en-US" sz="1800" dirty="0"/>
          </a:p>
          <a:p>
            <a:pPr algn="just"/>
            <a:r>
              <a:rPr lang="en-US" sz="1800" b="1" dirty="0">
                <a:solidFill>
                  <a:srgbClr val="FF0000"/>
                </a:solidFill>
              </a:rPr>
              <a:t>Socialism and freedom from exploitation</a:t>
            </a:r>
          </a:p>
          <a:p>
            <a:pPr algn="just"/>
            <a:r>
              <a:rPr lang="en-US" sz="1800" dirty="0" smtClean="0"/>
              <a:t>10</a:t>
            </a:r>
            <a:r>
              <a:rPr lang="en-US" sz="1800" dirty="0"/>
              <a:t>. A socialist economic system shall be established with a view to ensuring the attainment of a just and egalitarian society, free from the exploitation of man by man</a:t>
            </a:r>
            <a:r>
              <a:rPr lang="en-US" sz="1800" dirty="0" smtClean="0"/>
              <a:t>.</a:t>
            </a:r>
            <a:endParaRPr lang="en-US" sz="1800" dirty="0"/>
          </a:p>
        </p:txBody>
      </p:sp>
    </p:spTree>
    <p:extLst>
      <p:ext uri="{BB962C8B-B14F-4D97-AF65-F5344CB8AC3E}">
        <p14:creationId xmlns:p14="http://schemas.microsoft.com/office/powerpoint/2010/main" val="139602753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dirty="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117</a:t>
            </a:fld>
            <a:endParaRPr lang="en-US" noProof="0" dirty="0"/>
          </a:p>
        </p:txBody>
      </p:sp>
      <p:sp>
        <p:nvSpPr>
          <p:cNvPr id="6" name="Text Placeholder 5"/>
          <p:cNvSpPr>
            <a:spLocks noGrp="1"/>
          </p:cNvSpPr>
          <p:nvPr>
            <p:ph type="body" sz="quarter" idx="19"/>
          </p:nvPr>
        </p:nvSpPr>
        <p:spPr>
          <a:xfrm>
            <a:off x="531814" y="1033153"/>
            <a:ext cx="10832872" cy="5399452"/>
          </a:xfrm>
        </p:spPr>
        <p:txBody>
          <a:bodyPr/>
          <a:lstStyle/>
          <a:p>
            <a:r>
              <a:rPr lang="en-US" b="1" dirty="0">
                <a:solidFill>
                  <a:srgbClr val="FF0000"/>
                </a:solidFill>
              </a:rPr>
              <a:t>Democracy and human rights</a:t>
            </a:r>
          </a:p>
          <a:p>
            <a:r>
              <a:rPr lang="en-US" dirty="0"/>
              <a:t>11. The Republic shall be a democracy in which fundamental human rights and freedoms and respect for the dignity and worth of the human person shall be guaranteed </a:t>
            </a:r>
            <a:r>
              <a:rPr lang="en-US" dirty="0" smtClean="0"/>
              <a:t>, </a:t>
            </a:r>
            <a:r>
              <a:rPr lang="en-US" dirty="0"/>
              <a:t>and in which effective participation by the </a:t>
            </a:r>
          </a:p>
          <a:p>
            <a:r>
              <a:rPr lang="en-US" dirty="0"/>
              <a:t>people through their elected representatives in administration at all levels shall be </a:t>
            </a:r>
            <a:r>
              <a:rPr lang="en-US" dirty="0" smtClean="0"/>
              <a:t>ensured.</a:t>
            </a:r>
            <a:endParaRPr lang="en-US" dirty="0"/>
          </a:p>
          <a:p>
            <a:r>
              <a:rPr lang="en-US" b="1" dirty="0">
                <a:solidFill>
                  <a:srgbClr val="FF0000"/>
                </a:solidFill>
              </a:rPr>
              <a:t>Secularism and freedom of religion</a:t>
            </a:r>
          </a:p>
          <a:p>
            <a:r>
              <a:rPr lang="en-US" dirty="0" smtClean="0"/>
              <a:t>12</a:t>
            </a:r>
            <a:r>
              <a:rPr lang="en-US" dirty="0"/>
              <a:t>. The principle of secularism shall be </a:t>
            </a:r>
            <a:r>
              <a:rPr lang="en-US" dirty="0" err="1"/>
              <a:t>realised</a:t>
            </a:r>
            <a:r>
              <a:rPr lang="en-US" dirty="0"/>
              <a:t> by the elimination of - </a:t>
            </a:r>
          </a:p>
          <a:p>
            <a:r>
              <a:rPr lang="en-US" dirty="0"/>
              <a:t>(a) communalism in all its forms ; </a:t>
            </a:r>
          </a:p>
          <a:p>
            <a:r>
              <a:rPr lang="en-US" dirty="0"/>
              <a:t>(b) the granting by the State of political status in </a:t>
            </a:r>
            <a:r>
              <a:rPr lang="en-US" dirty="0" err="1"/>
              <a:t>favour</a:t>
            </a:r>
            <a:r>
              <a:rPr lang="en-US" dirty="0"/>
              <a:t> of any religion ; </a:t>
            </a:r>
          </a:p>
          <a:p>
            <a:r>
              <a:rPr lang="en-US" dirty="0"/>
              <a:t>(c) the abuse of religion for political purposes ; </a:t>
            </a:r>
          </a:p>
          <a:p>
            <a:r>
              <a:rPr lang="en-US" dirty="0"/>
              <a:t>(d) any discrimination against, or persecution of, persons practicing a particular religion</a:t>
            </a:r>
            <a:r>
              <a:rPr lang="en-US" dirty="0" smtClean="0"/>
              <a:t>.</a:t>
            </a:r>
            <a:r>
              <a:rPr lang="en-US" dirty="0"/>
              <a:t> </a:t>
            </a:r>
          </a:p>
        </p:txBody>
      </p:sp>
    </p:spTree>
    <p:extLst>
      <p:ext uri="{BB962C8B-B14F-4D97-AF65-F5344CB8AC3E}">
        <p14:creationId xmlns:p14="http://schemas.microsoft.com/office/powerpoint/2010/main" val="131026661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118</a:t>
            </a:fld>
            <a:endParaRPr lang="en-US" noProof="0" dirty="0"/>
          </a:p>
        </p:txBody>
      </p:sp>
      <p:sp>
        <p:nvSpPr>
          <p:cNvPr id="6" name="Text Placeholder 5"/>
          <p:cNvSpPr>
            <a:spLocks noGrp="1"/>
          </p:cNvSpPr>
          <p:nvPr>
            <p:ph type="body" sz="quarter" idx="19"/>
          </p:nvPr>
        </p:nvSpPr>
        <p:spPr>
          <a:xfrm>
            <a:off x="531813" y="818984"/>
            <a:ext cx="10615157" cy="5270666"/>
          </a:xfrm>
        </p:spPr>
        <p:txBody>
          <a:bodyPr/>
          <a:lstStyle/>
          <a:p>
            <a:r>
              <a:rPr lang="en-US" dirty="0">
                <a:solidFill>
                  <a:srgbClr val="FF0000"/>
                </a:solidFill>
              </a:rPr>
              <a:t>Principles of ownership</a:t>
            </a:r>
          </a:p>
          <a:p>
            <a:r>
              <a:rPr lang="en-US" dirty="0"/>
              <a:t>13. The people shall own or control the instruments and means of production and distribution, and with this end in view ownership shall assume the following forms – </a:t>
            </a:r>
          </a:p>
          <a:p>
            <a:r>
              <a:rPr lang="en-US" dirty="0"/>
              <a:t>  (a) state ownership, that is ownership by the State on behalf of the people through the creation of an efficient and dynamic </a:t>
            </a:r>
            <a:r>
              <a:rPr lang="en-US" dirty="0" err="1"/>
              <a:t>nationalised</a:t>
            </a:r>
            <a:r>
              <a:rPr lang="en-US" dirty="0"/>
              <a:t> public sector embracing the key sectors of the economy; </a:t>
            </a:r>
          </a:p>
          <a:p>
            <a:r>
              <a:rPr lang="en-US" dirty="0"/>
              <a:t>  (b) co operative ownership, that is ownership by co operatives on behalf of their members within such limits as may be prescribed by law; and </a:t>
            </a:r>
          </a:p>
          <a:p>
            <a:r>
              <a:rPr lang="en-US" dirty="0"/>
              <a:t>(c) private ownership, that is ownership by individuals within such limits as may be prescribed by law.</a:t>
            </a:r>
          </a:p>
          <a:p>
            <a:endParaRPr lang="en-US" dirty="0"/>
          </a:p>
          <a:p>
            <a:endParaRPr lang="en-US" dirty="0"/>
          </a:p>
        </p:txBody>
      </p:sp>
    </p:spTree>
    <p:extLst>
      <p:ext uri="{BB962C8B-B14F-4D97-AF65-F5344CB8AC3E}">
        <p14:creationId xmlns:p14="http://schemas.microsoft.com/office/powerpoint/2010/main" val="99918547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119</a:t>
            </a:fld>
            <a:endParaRPr lang="en-US" noProof="0" dirty="0"/>
          </a:p>
        </p:txBody>
      </p:sp>
      <p:sp>
        <p:nvSpPr>
          <p:cNvPr id="6" name="Text Placeholder 5"/>
          <p:cNvSpPr>
            <a:spLocks noGrp="1"/>
          </p:cNvSpPr>
          <p:nvPr>
            <p:ph type="body" sz="quarter" idx="19"/>
          </p:nvPr>
        </p:nvSpPr>
        <p:spPr>
          <a:xfrm>
            <a:off x="531813" y="807522"/>
            <a:ext cx="11058503" cy="5282128"/>
          </a:xfrm>
        </p:spPr>
        <p:txBody>
          <a:bodyPr>
            <a:normAutofit fontScale="92500"/>
          </a:bodyPr>
          <a:lstStyle/>
          <a:p>
            <a:r>
              <a:rPr lang="en-US" b="1" dirty="0">
                <a:solidFill>
                  <a:srgbClr val="FF0000"/>
                </a:solidFill>
              </a:rPr>
              <a:t>Emancipation of peasants and workers</a:t>
            </a:r>
          </a:p>
          <a:p>
            <a:pPr algn="just"/>
            <a:r>
              <a:rPr lang="en-US" dirty="0"/>
              <a:t>14. It shall be a fundamental responsibility of the State to emancipate the toiling masses the peasants and workers and backward sections of the people from all forms of exploitation.</a:t>
            </a:r>
          </a:p>
          <a:p>
            <a:pPr algn="just"/>
            <a:r>
              <a:rPr lang="en-US" b="1" dirty="0">
                <a:solidFill>
                  <a:srgbClr val="FF0000"/>
                </a:solidFill>
              </a:rPr>
              <a:t>Provision of basic </a:t>
            </a:r>
            <a:r>
              <a:rPr lang="en-US" b="1" dirty="0" smtClean="0">
                <a:solidFill>
                  <a:srgbClr val="FF0000"/>
                </a:solidFill>
              </a:rPr>
              <a:t>necessities</a:t>
            </a:r>
            <a:endParaRPr lang="en-US" dirty="0">
              <a:solidFill>
                <a:srgbClr val="FF0000"/>
              </a:solidFill>
            </a:endParaRPr>
          </a:p>
          <a:p>
            <a:pPr algn="just"/>
            <a:r>
              <a:rPr lang="en-US" dirty="0"/>
              <a:t>15. It shall be a fundamental responsibility of the State to attain, through planned economic growth, a constant increase of productive forces and a steady improvement in the material and cultural standard of living of the people, with a view to securing to its citizens – </a:t>
            </a:r>
          </a:p>
          <a:p>
            <a:pPr algn="just"/>
            <a:r>
              <a:rPr lang="en-US" dirty="0"/>
              <a:t>(a) the provision of the basic necessities of life, including food, clothing, shelter, education and medical care; </a:t>
            </a:r>
          </a:p>
          <a:p>
            <a:pPr algn="just"/>
            <a:r>
              <a:rPr lang="en-US" dirty="0"/>
              <a:t>(b) the right to work, that is the right to guaranteed employment at a reasonable wage having regard to the quantity and quality of work; </a:t>
            </a:r>
          </a:p>
          <a:p>
            <a:pPr algn="just"/>
            <a:r>
              <a:rPr lang="en-US" dirty="0"/>
              <a:t> </a:t>
            </a:r>
          </a:p>
          <a:p>
            <a:r>
              <a:rPr lang="en-US" dirty="0"/>
              <a:t> </a:t>
            </a:r>
          </a:p>
        </p:txBody>
      </p:sp>
    </p:spTree>
    <p:extLst>
      <p:ext uri="{BB962C8B-B14F-4D97-AF65-F5344CB8AC3E}">
        <p14:creationId xmlns:p14="http://schemas.microsoft.com/office/powerpoint/2010/main" val="66995656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Nikosh" panose="02000000000000000000" pitchFamily="2" charset="0"/>
                <a:cs typeface="Nikosh" panose="02000000000000000000" pitchFamily="2" charset="0"/>
              </a:rPr>
              <a:t>সংবিধানের</a:t>
            </a:r>
            <a:r>
              <a:rPr lang="en-US" dirty="0" smtClean="0">
                <a:latin typeface="Nikosh" panose="02000000000000000000" pitchFamily="2" charset="0"/>
                <a:cs typeface="Nikosh" panose="02000000000000000000" pitchFamily="2" charset="0"/>
              </a:rPr>
              <a:t> </a:t>
            </a:r>
            <a:r>
              <a:rPr lang="en-US" dirty="0" err="1" smtClean="0">
                <a:latin typeface="Nikosh" panose="02000000000000000000" pitchFamily="2" charset="0"/>
                <a:cs typeface="Nikosh" panose="02000000000000000000" pitchFamily="2" charset="0"/>
              </a:rPr>
              <a:t>কাঠামো</a:t>
            </a:r>
            <a:endParaRPr lang="en-US" dirty="0">
              <a:latin typeface="Nikosh" panose="02000000000000000000" pitchFamily="2" charset="0"/>
              <a:cs typeface="Nikosh" panose="02000000000000000000" pitchFamily="2" charset="0"/>
            </a:endParaRPr>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897843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120</a:t>
            </a:fld>
            <a:endParaRPr lang="en-US" noProof="0" dirty="0"/>
          </a:p>
        </p:txBody>
      </p:sp>
      <p:sp>
        <p:nvSpPr>
          <p:cNvPr id="5" name="Title 4"/>
          <p:cNvSpPr>
            <a:spLocks noGrp="1"/>
          </p:cNvSpPr>
          <p:nvPr>
            <p:ph type="title"/>
          </p:nvPr>
        </p:nvSpPr>
        <p:spPr>
          <a:xfrm>
            <a:off x="531814" y="504028"/>
            <a:ext cx="9431583" cy="1235034"/>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r>
              <a:rPr lang="en-US" dirty="0" smtClean="0"/>
              <a:t/>
            </a:r>
            <a:br>
              <a:rPr lang="en-US" dirty="0" smtClean="0"/>
            </a:br>
            <a:r>
              <a:rPr lang="en-US" dirty="0"/>
              <a:t/>
            </a:r>
            <a:br>
              <a:rPr lang="en-US" dirty="0"/>
            </a:br>
            <a:endParaRPr lang="en-US" dirty="0"/>
          </a:p>
        </p:txBody>
      </p:sp>
      <p:sp>
        <p:nvSpPr>
          <p:cNvPr id="6" name="Text Placeholder 5"/>
          <p:cNvSpPr>
            <a:spLocks noGrp="1"/>
          </p:cNvSpPr>
          <p:nvPr>
            <p:ph type="body" sz="quarter" idx="19"/>
          </p:nvPr>
        </p:nvSpPr>
        <p:spPr>
          <a:xfrm>
            <a:off x="531814" y="1065475"/>
            <a:ext cx="10904124" cy="5024175"/>
          </a:xfrm>
        </p:spPr>
        <p:txBody>
          <a:bodyPr/>
          <a:lstStyle/>
          <a:p>
            <a:r>
              <a:rPr lang="en-US" sz="3200" dirty="0"/>
              <a:t> </a:t>
            </a:r>
          </a:p>
          <a:p>
            <a:pPr algn="just"/>
            <a:r>
              <a:rPr lang="en-US" sz="3200" dirty="0"/>
              <a:t>(c) the right to reasonable rest, recreation and leisure; and </a:t>
            </a:r>
          </a:p>
          <a:p>
            <a:pPr algn="just"/>
            <a:r>
              <a:rPr lang="en-US" sz="3200" dirty="0"/>
              <a:t>(d) the right to social security, that is to say, to public assistance in cases of undeserved want arising from unemployment, illness or disablement, or suffered by widows or orphans or in old age, or in other such cases.</a:t>
            </a:r>
          </a:p>
          <a:p>
            <a:endParaRPr lang="en-US" sz="3200" dirty="0"/>
          </a:p>
          <a:p>
            <a:endParaRPr lang="en-US" dirty="0"/>
          </a:p>
        </p:txBody>
      </p:sp>
    </p:spTree>
    <p:extLst>
      <p:ext uri="{BB962C8B-B14F-4D97-AF65-F5344CB8AC3E}">
        <p14:creationId xmlns:p14="http://schemas.microsoft.com/office/powerpoint/2010/main" val="44789910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121</a:t>
            </a:fld>
            <a:endParaRPr lang="en-US" noProof="0" dirty="0"/>
          </a:p>
        </p:txBody>
      </p:sp>
      <p:sp>
        <p:nvSpPr>
          <p:cNvPr id="6" name="Text Placeholder 5"/>
          <p:cNvSpPr>
            <a:spLocks noGrp="1"/>
          </p:cNvSpPr>
          <p:nvPr>
            <p:ph type="body" sz="quarter" idx="19"/>
          </p:nvPr>
        </p:nvSpPr>
        <p:spPr>
          <a:xfrm>
            <a:off x="476155" y="930303"/>
            <a:ext cx="11355384" cy="5335325"/>
          </a:xfrm>
        </p:spPr>
        <p:txBody>
          <a:bodyPr/>
          <a:lstStyle/>
          <a:p>
            <a:r>
              <a:rPr lang="en-US" b="1" dirty="0">
                <a:solidFill>
                  <a:srgbClr val="FF0000"/>
                </a:solidFill>
              </a:rPr>
              <a:t>Rural development and agricultural revolution</a:t>
            </a:r>
          </a:p>
          <a:p>
            <a:pPr algn="just"/>
            <a:r>
              <a:rPr lang="en-US" dirty="0"/>
              <a:t>16. The State shall adopt effective measures to bring about a radical transformation in the rural areas through the promotion of an agricultural revolution, the provision of rural electrification, the development of cottage and other industries, and the improvement of education, communications and public health, in those areas, so as progressively to remove the disparity in the standards of living between the urban and the rural areas.</a:t>
            </a:r>
          </a:p>
          <a:p>
            <a:pPr algn="just"/>
            <a:r>
              <a:rPr lang="en-US" b="1" dirty="0">
                <a:solidFill>
                  <a:srgbClr val="FF0000"/>
                </a:solidFill>
              </a:rPr>
              <a:t>Free and compulsory education</a:t>
            </a:r>
          </a:p>
          <a:p>
            <a:pPr algn="just"/>
            <a:r>
              <a:rPr lang="en-US" dirty="0"/>
              <a:t>17. The State shall adopt effective measures for the purpose of – </a:t>
            </a:r>
          </a:p>
          <a:p>
            <a:pPr algn="just"/>
            <a:r>
              <a:rPr lang="en-US" dirty="0"/>
              <a:t>(a) establishing a uniform, mass oriented and universal system of education and extending free and compulsory education to all children to such stage as may be determined by law; </a:t>
            </a:r>
          </a:p>
          <a:p>
            <a:pPr algn="just"/>
            <a:r>
              <a:rPr lang="en-US" dirty="0"/>
              <a:t>(b) relating education to the needs of society and producing properly trained and motivated citizens to serve those needs; </a:t>
            </a:r>
          </a:p>
          <a:p>
            <a:pPr algn="just"/>
            <a:r>
              <a:rPr lang="en-US" dirty="0"/>
              <a:t>(c) removing illiteracy within such time as may be determined by law.</a:t>
            </a:r>
          </a:p>
          <a:p>
            <a:endParaRPr lang="en-US" dirty="0"/>
          </a:p>
        </p:txBody>
      </p:sp>
    </p:spTree>
    <p:extLst>
      <p:ext uri="{BB962C8B-B14F-4D97-AF65-F5344CB8AC3E}">
        <p14:creationId xmlns:p14="http://schemas.microsoft.com/office/powerpoint/2010/main" val="219924029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122</a:t>
            </a:fld>
            <a:endParaRPr lang="en-US" noProof="0" dirty="0"/>
          </a:p>
        </p:txBody>
      </p:sp>
      <p:sp>
        <p:nvSpPr>
          <p:cNvPr id="6" name="Text Placeholder 5"/>
          <p:cNvSpPr>
            <a:spLocks noGrp="1"/>
          </p:cNvSpPr>
          <p:nvPr>
            <p:ph type="body" sz="quarter" idx="19"/>
          </p:nvPr>
        </p:nvSpPr>
        <p:spPr>
          <a:xfrm>
            <a:off x="448687" y="826935"/>
            <a:ext cx="11355384" cy="5152445"/>
          </a:xfrm>
        </p:spPr>
        <p:txBody>
          <a:bodyPr/>
          <a:lstStyle/>
          <a:p>
            <a:r>
              <a:rPr lang="en-US" b="1" dirty="0">
                <a:solidFill>
                  <a:srgbClr val="FF0000"/>
                </a:solidFill>
              </a:rPr>
              <a:t>Public health and morality</a:t>
            </a:r>
          </a:p>
          <a:p>
            <a:pPr algn="just"/>
            <a:r>
              <a:rPr lang="en-US" dirty="0"/>
              <a:t>18. (1) The State shall regard the raising of the level of nutrition and the improvement of public health as among its primary duties, and in particular shall adopt effective measures to prevent the consumption, except for medical purposes or for such other purposes as may be prescribed by law, of alcoholic and other intoxicating drinks and of drugs which are injurious to health. </a:t>
            </a:r>
          </a:p>
          <a:p>
            <a:r>
              <a:rPr lang="en-US" dirty="0"/>
              <a:t>(2) The State shall adopt effective measures to prevent prostitution and gambling.</a:t>
            </a:r>
          </a:p>
          <a:p>
            <a:r>
              <a:rPr lang="en-US" b="1" dirty="0">
                <a:solidFill>
                  <a:srgbClr val="FF0000"/>
                </a:solidFill>
              </a:rPr>
              <a:t>Protection and improvement of environment and biodiversity</a:t>
            </a:r>
          </a:p>
          <a:p>
            <a:r>
              <a:rPr lang="en-US" dirty="0" smtClean="0"/>
              <a:t>18A</a:t>
            </a:r>
            <a:r>
              <a:rPr lang="en-US" dirty="0"/>
              <a:t>. The State shall </a:t>
            </a:r>
            <a:r>
              <a:rPr lang="en-US" dirty="0" smtClean="0"/>
              <a:t>endeavor </a:t>
            </a:r>
            <a:r>
              <a:rPr lang="en-US" dirty="0"/>
              <a:t>to protect and improve the environment and to preserve and safeguard the natural resources, bio-diversity, wetlands, forests and wild life for the present and future citizens</a:t>
            </a:r>
            <a:r>
              <a:rPr lang="en-US" dirty="0" smtClean="0"/>
              <a:t>.</a:t>
            </a:r>
            <a:endParaRPr lang="en-US" dirty="0"/>
          </a:p>
          <a:p>
            <a:endParaRPr lang="en-US" sz="2800" dirty="0"/>
          </a:p>
        </p:txBody>
      </p:sp>
    </p:spTree>
    <p:extLst>
      <p:ext uri="{BB962C8B-B14F-4D97-AF65-F5344CB8AC3E}">
        <p14:creationId xmlns:p14="http://schemas.microsoft.com/office/powerpoint/2010/main" val="390445406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123</a:t>
            </a:fld>
            <a:endParaRPr lang="en-US" noProof="0" dirty="0"/>
          </a:p>
        </p:txBody>
      </p:sp>
      <p:sp>
        <p:nvSpPr>
          <p:cNvPr id="6" name="Text Placeholder 5"/>
          <p:cNvSpPr>
            <a:spLocks noGrp="1"/>
          </p:cNvSpPr>
          <p:nvPr>
            <p:ph type="body" sz="quarter" idx="19"/>
          </p:nvPr>
        </p:nvSpPr>
        <p:spPr>
          <a:xfrm>
            <a:off x="555668" y="280328"/>
            <a:ext cx="10464840" cy="6780429"/>
          </a:xfrm>
        </p:spPr>
        <p:txBody>
          <a:bodyPr/>
          <a:lstStyle/>
          <a:p>
            <a:r>
              <a:rPr lang="en-US" b="1" dirty="0">
                <a:solidFill>
                  <a:srgbClr val="FF0000"/>
                </a:solidFill>
              </a:rPr>
              <a:t>Equality of opportunity</a:t>
            </a:r>
          </a:p>
          <a:p>
            <a:pPr algn="just"/>
            <a:r>
              <a:rPr lang="en-US" dirty="0"/>
              <a:t>19. (1) The State shall </a:t>
            </a:r>
            <a:r>
              <a:rPr lang="en-US" dirty="0" err="1"/>
              <a:t>endeavour</a:t>
            </a:r>
            <a:r>
              <a:rPr lang="en-US" dirty="0"/>
              <a:t> to ensure equality of opportunity to all citizens. </a:t>
            </a:r>
          </a:p>
          <a:p>
            <a:pPr algn="just"/>
            <a:r>
              <a:rPr lang="en-US" dirty="0"/>
              <a:t>(2) The State shall adopt effective measures to remove social and economic inequality between man and man and to ensure the equitable distribution of wealth among citizens, and of opportunities in order to attain a uniform level of economic development throughout the Republic. </a:t>
            </a:r>
          </a:p>
          <a:p>
            <a:pPr algn="just"/>
            <a:r>
              <a:rPr lang="en-US" baseline="30000" dirty="0">
                <a:hlinkClick r:id="rId3"/>
              </a:rPr>
              <a:t>18</a:t>
            </a:r>
            <a:r>
              <a:rPr lang="en-US" dirty="0"/>
              <a:t>[(3)The State Shall </a:t>
            </a:r>
            <a:r>
              <a:rPr lang="en-US" dirty="0" err="1"/>
              <a:t>endeavour</a:t>
            </a:r>
            <a:r>
              <a:rPr lang="en-US" dirty="0"/>
              <a:t> to ensure equality of opportunity and participation of women in all spheres of national life.]</a:t>
            </a:r>
          </a:p>
          <a:p>
            <a:pPr algn="just"/>
            <a:r>
              <a:rPr lang="en-US" b="1" dirty="0">
                <a:solidFill>
                  <a:srgbClr val="FF0000"/>
                </a:solidFill>
              </a:rPr>
              <a:t>Work as a right and duty</a:t>
            </a:r>
          </a:p>
          <a:p>
            <a:pPr algn="just"/>
            <a:r>
              <a:rPr lang="en-US" dirty="0"/>
              <a:t>20. (1) Work is a right, a duty and a matter of </a:t>
            </a:r>
            <a:r>
              <a:rPr lang="en-US" dirty="0" err="1"/>
              <a:t>honour</a:t>
            </a:r>
            <a:r>
              <a:rPr lang="en-US" dirty="0"/>
              <a:t> for every citizen who is capable of working, and everyone shall be paid for his work on the basis of the principle “from each according to his abilities, to each according to his work”. </a:t>
            </a:r>
          </a:p>
          <a:p>
            <a:pPr algn="just"/>
            <a:r>
              <a:rPr lang="en-US" dirty="0"/>
              <a:t>(2) The State shall </a:t>
            </a:r>
            <a:r>
              <a:rPr lang="en-US" dirty="0" err="1"/>
              <a:t>endeavour</a:t>
            </a:r>
            <a:r>
              <a:rPr lang="en-US" dirty="0"/>
              <a:t> to create conditions in which, as a general principle, persons shall not be able to enjoy unearned incomes, and in which human </a:t>
            </a:r>
            <a:r>
              <a:rPr lang="en-US" dirty="0" err="1"/>
              <a:t>labour</a:t>
            </a:r>
            <a:r>
              <a:rPr lang="en-US" dirty="0"/>
              <a:t> in every form, intellectual and physical, shall become a fuller expression of creative </a:t>
            </a:r>
            <a:r>
              <a:rPr lang="en-US" dirty="0" err="1"/>
              <a:t>endeavour</a:t>
            </a:r>
            <a:r>
              <a:rPr lang="en-US" dirty="0"/>
              <a:t> and of the human personality.</a:t>
            </a:r>
          </a:p>
          <a:p>
            <a:endParaRPr lang="en-US" dirty="0"/>
          </a:p>
        </p:txBody>
      </p:sp>
    </p:spTree>
    <p:extLst>
      <p:ext uri="{BB962C8B-B14F-4D97-AF65-F5344CB8AC3E}">
        <p14:creationId xmlns:p14="http://schemas.microsoft.com/office/powerpoint/2010/main" val="58336438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124</a:t>
            </a:fld>
            <a:endParaRPr lang="en-US" noProof="0" dirty="0"/>
          </a:p>
        </p:txBody>
      </p:sp>
      <p:sp>
        <p:nvSpPr>
          <p:cNvPr id="6" name="Text Placeholder 5"/>
          <p:cNvSpPr>
            <a:spLocks noGrp="1"/>
          </p:cNvSpPr>
          <p:nvPr>
            <p:ph type="body" sz="quarter" idx="19"/>
          </p:nvPr>
        </p:nvSpPr>
        <p:spPr>
          <a:xfrm>
            <a:off x="541708" y="841979"/>
            <a:ext cx="10975376" cy="5226311"/>
          </a:xfrm>
        </p:spPr>
        <p:txBody>
          <a:bodyPr/>
          <a:lstStyle/>
          <a:p>
            <a:r>
              <a:rPr lang="en-US" b="1" dirty="0">
                <a:solidFill>
                  <a:srgbClr val="FF0000"/>
                </a:solidFill>
              </a:rPr>
              <a:t>Duties of citizens and of public servants</a:t>
            </a:r>
          </a:p>
          <a:p>
            <a:pPr algn="just"/>
            <a:r>
              <a:rPr lang="en-US" dirty="0"/>
              <a:t>21. (1) It is the duty of every citizen to observe the Constitution and the laws, to maintain discipline, to perform public duties and to protect public property. </a:t>
            </a:r>
          </a:p>
          <a:p>
            <a:pPr algn="just"/>
            <a:r>
              <a:rPr lang="en-US" dirty="0"/>
              <a:t>(2) Every person in the service of the Republic has a duty to strive at all times to serve the people.</a:t>
            </a:r>
          </a:p>
          <a:p>
            <a:pPr algn="just"/>
            <a:r>
              <a:rPr lang="en-US" b="1" dirty="0">
                <a:solidFill>
                  <a:srgbClr val="FF0000"/>
                </a:solidFill>
              </a:rPr>
              <a:t>Separation of Judiciary from the executive</a:t>
            </a:r>
          </a:p>
          <a:p>
            <a:pPr algn="just"/>
            <a:r>
              <a:rPr lang="en-US" dirty="0"/>
              <a:t>22. The State shall ensure the separation of the judiciary from the executive organs of the State.</a:t>
            </a:r>
          </a:p>
          <a:p>
            <a:pPr algn="just"/>
            <a:r>
              <a:rPr lang="en-US" b="1" dirty="0">
                <a:solidFill>
                  <a:srgbClr val="FF0000"/>
                </a:solidFill>
              </a:rPr>
              <a:t>National culture</a:t>
            </a:r>
          </a:p>
          <a:p>
            <a:pPr algn="just"/>
            <a:r>
              <a:rPr lang="en-US" dirty="0"/>
              <a:t>23. The State shall adopt measures to conserve the cultural traditions and heritage of the people, and so to foster and improve the national language, literature and the arts that all sections of the people are afforded the opportunity to contribute towards and to participate in the enrichment of the national culture.</a:t>
            </a:r>
          </a:p>
          <a:p>
            <a:endParaRPr lang="en-US" dirty="0"/>
          </a:p>
        </p:txBody>
      </p:sp>
    </p:spTree>
    <p:extLst>
      <p:ext uri="{BB962C8B-B14F-4D97-AF65-F5344CB8AC3E}">
        <p14:creationId xmlns:p14="http://schemas.microsoft.com/office/powerpoint/2010/main" val="137551369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7"/>
          </p:nvPr>
        </p:nvSpPr>
        <p:spPr/>
        <p:txBody>
          <a:bodyPr/>
          <a:lstStyle/>
          <a:p>
            <a:r>
              <a:rPr lang="en-US" noProof="0" smtClean="0"/>
              <a:t>Add a footer</a:t>
            </a:r>
            <a:endParaRPr lang="en-US" noProof="0" dirty="0"/>
          </a:p>
        </p:txBody>
      </p:sp>
      <p:sp>
        <p:nvSpPr>
          <p:cNvPr id="4" name="Slide Number Placeholder 3"/>
          <p:cNvSpPr>
            <a:spLocks noGrp="1"/>
          </p:cNvSpPr>
          <p:nvPr>
            <p:ph type="sldNum" sz="quarter" idx="18"/>
          </p:nvPr>
        </p:nvSpPr>
        <p:spPr/>
        <p:txBody>
          <a:bodyPr/>
          <a:lstStyle/>
          <a:p>
            <a:fld id="{8699F50C-BE38-4BD0-BA84-9B090E1F2B9B}" type="slidenum">
              <a:rPr lang="en-US" noProof="0" smtClean="0"/>
              <a:t>125</a:t>
            </a:fld>
            <a:endParaRPr lang="en-US" noProof="0" dirty="0"/>
          </a:p>
        </p:txBody>
      </p:sp>
      <p:sp>
        <p:nvSpPr>
          <p:cNvPr id="6" name="Text Placeholder 5"/>
          <p:cNvSpPr>
            <a:spLocks noGrp="1"/>
          </p:cNvSpPr>
          <p:nvPr>
            <p:ph type="body" sz="quarter" idx="19"/>
          </p:nvPr>
        </p:nvSpPr>
        <p:spPr>
          <a:xfrm>
            <a:off x="338530" y="1804947"/>
            <a:ext cx="11355384" cy="4349364"/>
          </a:xfrm>
        </p:spPr>
        <p:txBody>
          <a:bodyPr/>
          <a:lstStyle/>
          <a:p>
            <a:pPr algn="just"/>
            <a:r>
              <a:rPr lang="en-US" b="1" dirty="0">
                <a:solidFill>
                  <a:srgbClr val="FF0000"/>
                </a:solidFill>
              </a:rPr>
              <a:t>The culture of tribes, minor races, ethnic sects and communities</a:t>
            </a:r>
          </a:p>
          <a:p>
            <a:pPr algn="just"/>
            <a:r>
              <a:rPr lang="en-US" dirty="0" smtClean="0"/>
              <a:t>23A</a:t>
            </a:r>
            <a:r>
              <a:rPr lang="en-US" dirty="0"/>
              <a:t>. The State shall take steps to protect and develop the unique local culture and tradition of the tribes, minor races, ethnic sects and communities.]</a:t>
            </a:r>
          </a:p>
          <a:p>
            <a:pPr algn="just"/>
            <a:r>
              <a:rPr lang="en-US" b="1" dirty="0">
                <a:solidFill>
                  <a:srgbClr val="FF0000"/>
                </a:solidFill>
              </a:rPr>
              <a:t>National monuments, etc.</a:t>
            </a:r>
          </a:p>
          <a:p>
            <a:pPr algn="just"/>
            <a:r>
              <a:rPr lang="en-US" dirty="0"/>
              <a:t>24. The State shall adopt measures for the protection against disfigurement, damage or removal of all monuments, objects or places of special artistic or historic importance or interest.</a:t>
            </a:r>
          </a:p>
          <a:p>
            <a:endParaRPr lang="en-US" dirty="0"/>
          </a:p>
          <a:p>
            <a:r>
              <a:rPr lang="en-US" dirty="0"/>
              <a:t> </a:t>
            </a:r>
          </a:p>
        </p:txBody>
      </p:sp>
    </p:spTree>
    <p:extLst>
      <p:ext uri="{BB962C8B-B14F-4D97-AF65-F5344CB8AC3E}">
        <p14:creationId xmlns:p14="http://schemas.microsoft.com/office/powerpoint/2010/main" val="68588983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8"/>
          </p:nvPr>
        </p:nvSpPr>
        <p:spPr/>
        <p:txBody>
          <a:bodyPr/>
          <a:lstStyle/>
          <a:p>
            <a:fld id="{8699F50C-BE38-4BD0-BA84-9B090E1F2B9B}" type="slidenum">
              <a:rPr lang="en-US" noProof="0" smtClean="0"/>
              <a:t>126</a:t>
            </a:fld>
            <a:endParaRPr lang="en-US" noProof="0" dirty="0"/>
          </a:p>
        </p:txBody>
      </p:sp>
      <p:sp>
        <p:nvSpPr>
          <p:cNvPr id="5" name="Title 4"/>
          <p:cNvSpPr>
            <a:spLocks noGrp="1"/>
          </p:cNvSpPr>
          <p:nvPr>
            <p:ph type="title"/>
          </p:nvPr>
        </p:nvSpPr>
        <p:spPr>
          <a:xfrm>
            <a:off x="858993" y="970059"/>
            <a:ext cx="10537249" cy="5206152"/>
          </a:xfrm>
        </p:spPr>
        <p:txBody>
          <a:bodyPr>
            <a:normAutofit fontScale="90000"/>
          </a:bodyPr>
          <a:lstStyle/>
          <a:p>
            <a:r>
              <a:rPr lang="en-US" sz="3100" dirty="0">
                <a:solidFill>
                  <a:srgbClr val="FF0000"/>
                </a:solidFill>
              </a:rPr>
              <a:t>Promotion of international peace, security and </a:t>
            </a:r>
            <a:r>
              <a:rPr lang="en-US" sz="3100" dirty="0" smtClean="0">
                <a:solidFill>
                  <a:srgbClr val="FF0000"/>
                </a:solidFill>
              </a:rPr>
              <a:t>solidarity</a:t>
            </a:r>
            <a:r>
              <a:rPr lang="en-US" sz="2200" dirty="0" smtClean="0"/>
              <a:t/>
            </a:r>
            <a:br>
              <a:rPr lang="en-US" sz="2200" dirty="0" smtClean="0"/>
            </a:br>
            <a:r>
              <a:rPr lang="en-US" sz="2200" dirty="0"/>
              <a:t/>
            </a:r>
            <a:br>
              <a:rPr lang="en-US" sz="2200" dirty="0"/>
            </a:br>
            <a:r>
              <a:rPr lang="en-US" sz="2200" dirty="0"/>
              <a:t>25. </a:t>
            </a:r>
            <a:r>
              <a:rPr lang="en-US" sz="2200" dirty="0" smtClean="0"/>
              <a:t>The </a:t>
            </a:r>
            <a:r>
              <a:rPr lang="en-US" sz="2200" dirty="0"/>
              <a:t>State shall base its international relations on the principles of respect for national sovereignty and equality, non interference in the internal affairs of other countries, peaceful settlement of international disputes, and respect for </a:t>
            </a:r>
            <a:br>
              <a:rPr lang="en-US" sz="2200" dirty="0"/>
            </a:br>
            <a:r>
              <a:rPr lang="en-US" sz="2200" dirty="0"/>
              <a:t>international law and the principles enunciated in the United Nations Charter, and on the basis of those principles shall – </a:t>
            </a:r>
            <a:br>
              <a:rPr lang="en-US" sz="2200" dirty="0"/>
            </a:br>
            <a:r>
              <a:rPr lang="en-US" sz="2200" dirty="0"/>
              <a:t>(a) strive for the renunciation of the use of force in international relations and for general and complete disarmament; </a:t>
            </a:r>
            <a:br>
              <a:rPr lang="en-US" sz="2200" dirty="0"/>
            </a:br>
            <a:r>
              <a:rPr lang="en-US" sz="2200" dirty="0"/>
              <a:t> </a:t>
            </a:r>
            <a:br>
              <a:rPr lang="en-US" sz="2200" dirty="0"/>
            </a:br>
            <a:r>
              <a:rPr lang="en-US" sz="2200" dirty="0"/>
              <a:t>(b) uphold the right of every people freely to determine and build up its own social, economic and political system by ways and means of its own free choice; </a:t>
            </a:r>
            <a:r>
              <a:rPr lang="en-US" sz="2200" dirty="0" smtClean="0"/>
              <a:t>and</a:t>
            </a:r>
            <a:r>
              <a:rPr lang="en-US" sz="2200" dirty="0"/>
              <a:t/>
            </a:r>
            <a:br>
              <a:rPr lang="en-US" sz="2200" dirty="0"/>
            </a:br>
            <a:r>
              <a:rPr lang="en-US" sz="2200" dirty="0"/>
              <a:t> </a:t>
            </a:r>
            <a:br>
              <a:rPr lang="en-US" sz="2200" dirty="0"/>
            </a:br>
            <a:r>
              <a:rPr lang="en-US" sz="2200" dirty="0"/>
              <a:t>(c) support oppressed peoples throughout the world waging a just struggle against imperialism, colonialism or racialism. </a:t>
            </a:r>
            <a:r>
              <a:rPr lang="en-US" sz="3100" dirty="0"/>
              <a:t/>
            </a:r>
            <a:br>
              <a:rPr lang="en-US" sz="3100" dirty="0"/>
            </a:br>
            <a:r>
              <a:rPr lang="en-US" sz="3100" dirty="0"/>
              <a:t> </a:t>
            </a:r>
            <a:r>
              <a:rPr lang="en-US" dirty="0"/>
              <a:t/>
            </a:r>
            <a:br>
              <a:rPr lang="en-US" dirty="0"/>
            </a:br>
            <a:r>
              <a:rPr lang="en-US" dirty="0"/>
              <a:t> </a:t>
            </a:r>
          </a:p>
        </p:txBody>
      </p:sp>
    </p:spTree>
    <p:extLst>
      <p:ext uri="{BB962C8B-B14F-4D97-AF65-F5344CB8AC3E}">
        <p14:creationId xmlns:p14="http://schemas.microsoft.com/office/powerpoint/2010/main" val="2641364515"/>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Nikosh" panose="02000000000000000000" pitchFamily="2" charset="0"/>
                <a:cs typeface="Nikosh" panose="02000000000000000000" pitchFamily="2" charset="0"/>
              </a:rPr>
              <a:t>সংবিধানের</a:t>
            </a:r>
            <a:r>
              <a:rPr lang="en-US" dirty="0">
                <a:latin typeface="Nikosh" panose="02000000000000000000" pitchFamily="2" charset="0"/>
                <a:cs typeface="Nikosh" panose="02000000000000000000" pitchFamily="2" charset="0"/>
              </a:rPr>
              <a:t> </a:t>
            </a:r>
            <a:r>
              <a:rPr lang="en-US" dirty="0" err="1">
                <a:latin typeface="Nikosh" panose="02000000000000000000" pitchFamily="2" charset="0"/>
                <a:cs typeface="Nikosh" panose="02000000000000000000" pitchFamily="2" charset="0"/>
              </a:rPr>
              <a:t>কাঠামো</a:t>
            </a:r>
            <a:endParaRPr lang="en-US" dirty="0"/>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538421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Nikosh" panose="02000000000000000000" pitchFamily="2" charset="0"/>
                <a:cs typeface="Nikosh" panose="02000000000000000000" pitchFamily="2" charset="0"/>
              </a:rPr>
              <a:t>সংবিধানের</a:t>
            </a:r>
            <a:r>
              <a:rPr lang="en-US" dirty="0">
                <a:latin typeface="Nikosh" panose="02000000000000000000" pitchFamily="2" charset="0"/>
                <a:cs typeface="Nikosh" panose="02000000000000000000" pitchFamily="2" charset="0"/>
              </a:rPr>
              <a:t> </a:t>
            </a:r>
            <a:r>
              <a:rPr lang="en-US" dirty="0" err="1">
                <a:latin typeface="Nikosh" panose="02000000000000000000" pitchFamily="2" charset="0"/>
                <a:cs typeface="Nikosh" panose="02000000000000000000" pitchFamily="2" charset="0"/>
              </a:rPr>
              <a:t>কাঠামো</a:t>
            </a:r>
            <a:endParaRPr lang="en-US" dirty="0"/>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220232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Nikosh" panose="02000000000000000000" pitchFamily="2" charset="0"/>
                <a:cs typeface="Nikosh" panose="02000000000000000000" pitchFamily="2" charset="0"/>
              </a:rPr>
              <a:t>সংবিধানের</a:t>
            </a:r>
            <a:r>
              <a:rPr lang="en-US" dirty="0">
                <a:latin typeface="Nikosh" panose="02000000000000000000" pitchFamily="2" charset="0"/>
                <a:cs typeface="Nikosh" panose="02000000000000000000" pitchFamily="2" charset="0"/>
              </a:rPr>
              <a:t> </a:t>
            </a:r>
            <a:r>
              <a:rPr lang="en-US" dirty="0" err="1">
                <a:latin typeface="Nikosh" panose="02000000000000000000" pitchFamily="2" charset="0"/>
                <a:cs typeface="Nikosh" panose="02000000000000000000" pitchFamily="2" charset="0"/>
              </a:rPr>
              <a:t>কাঠামো</a:t>
            </a:r>
            <a:endParaRPr lang="en-US" dirty="0"/>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885731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PREAMBLE</a:t>
            </a:r>
            <a:endParaRPr lang="en-US" dirty="0"/>
          </a:p>
        </p:txBody>
      </p:sp>
      <p:graphicFrame>
        <p:nvGraphicFramePr>
          <p:cNvPr id="4" name="Content Placeholder 3"/>
          <p:cNvGraphicFramePr>
            <a:graphicFrameLocks noGrp="1"/>
          </p:cNvGraphicFramePr>
          <p:nvPr>
            <p:ph idx="1"/>
            <p:extLst/>
          </p:nvPr>
        </p:nvGraphicFramePr>
        <p:xfrm>
          <a:off x="1981200" y="1600201"/>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4286937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533400"/>
            <a:ext cx="8229600" cy="5867400"/>
          </a:xfrm>
        </p:spPr>
        <p:txBody>
          <a:bodyPr>
            <a:normAutofit fontScale="62500" lnSpcReduction="20000"/>
          </a:bodyPr>
          <a:lstStyle/>
          <a:p>
            <a:pPr marL="0" indent="0" algn="ctr">
              <a:buNone/>
            </a:pPr>
            <a:r>
              <a:rPr lang="en-US" b="1" dirty="0" smtClean="0"/>
              <a:t>BISMILLAH-AR-RAHMAN-AR-RAHIM</a:t>
            </a:r>
            <a:endParaRPr lang="en-US" dirty="0"/>
          </a:p>
          <a:p>
            <a:pPr marL="0" indent="0" algn="ctr">
              <a:buNone/>
            </a:pPr>
            <a:r>
              <a:rPr lang="en-US" dirty="0" smtClean="0"/>
              <a:t>In </a:t>
            </a:r>
            <a:r>
              <a:rPr lang="en-US" dirty="0"/>
              <a:t>the name of Allah, the </a:t>
            </a:r>
            <a:r>
              <a:rPr lang="en-US" dirty="0" err="1"/>
              <a:t>Beneficient</a:t>
            </a:r>
            <a:r>
              <a:rPr lang="en-US" dirty="0"/>
              <a:t>, the Merciful</a:t>
            </a:r>
            <a:r>
              <a:rPr lang="en-US" dirty="0" smtClean="0"/>
              <a:t>)/</a:t>
            </a:r>
            <a:r>
              <a:rPr lang="en-US" dirty="0"/>
              <a:t> </a:t>
            </a:r>
            <a:r>
              <a:rPr lang="en-US" dirty="0" smtClean="0"/>
              <a:t>In </a:t>
            </a:r>
            <a:r>
              <a:rPr lang="en-US" dirty="0"/>
              <a:t>the name of the Creator, the Merciful</a:t>
            </a:r>
            <a:r>
              <a:rPr lang="en-US" dirty="0" smtClean="0"/>
              <a:t>.</a:t>
            </a:r>
            <a:endParaRPr lang="en-US" dirty="0"/>
          </a:p>
          <a:p>
            <a:pPr marL="0" indent="0" algn="ctr">
              <a:buNone/>
            </a:pPr>
            <a:r>
              <a:rPr lang="en-US" b="1" dirty="0" smtClean="0"/>
              <a:t>PREAMBLE</a:t>
            </a:r>
            <a:endParaRPr lang="en-US" dirty="0"/>
          </a:p>
          <a:p>
            <a:pPr marL="0" indent="0" algn="just">
              <a:buNone/>
            </a:pPr>
            <a:r>
              <a:rPr lang="en-US" dirty="0"/>
              <a:t>We, the people of Bangladesh, having proclaimed our independence on the 26th day of March, 1971 and through </a:t>
            </a:r>
            <a:r>
              <a:rPr lang="en-US" baseline="30000" dirty="0">
                <a:hlinkClick r:id="rId3"/>
              </a:rPr>
              <a:t>2</a:t>
            </a:r>
            <a:r>
              <a:rPr lang="en-US" dirty="0"/>
              <a:t>[a historic struggle for national liberation], established the independent, sovereign People's Republic of Bangladesh</a:t>
            </a:r>
            <a:r>
              <a:rPr lang="en-US" dirty="0" smtClean="0"/>
              <a:t>;</a:t>
            </a:r>
            <a:endParaRPr lang="en-US" dirty="0"/>
          </a:p>
          <a:p>
            <a:pPr marL="0" indent="0" algn="just">
              <a:buNone/>
            </a:pPr>
            <a:r>
              <a:rPr lang="en-US" dirty="0" smtClean="0"/>
              <a:t>Pledging </a:t>
            </a:r>
            <a:r>
              <a:rPr lang="en-US" dirty="0"/>
              <a:t>that the high ideals of nationalism, socialism, democracy and secularism, which inspired our heroic people to dedicate themselves to, and our brave martyrs to sacrifice their lives in, the national liberation struggle, shall be the fundamental principles of the Constitution</a:t>
            </a:r>
            <a:r>
              <a:rPr lang="en-US" dirty="0" smtClean="0"/>
              <a:t>;]</a:t>
            </a:r>
            <a:r>
              <a:rPr lang="en-US" dirty="0"/>
              <a:t> </a:t>
            </a:r>
          </a:p>
          <a:p>
            <a:pPr marL="0" indent="0" algn="just">
              <a:buNone/>
            </a:pPr>
            <a:r>
              <a:rPr lang="en-US" dirty="0"/>
              <a:t>Further pledging that it shall be a fundamental aim of the State to </a:t>
            </a:r>
            <a:r>
              <a:rPr lang="en-US" dirty="0" err="1"/>
              <a:t>realise</a:t>
            </a:r>
            <a:r>
              <a:rPr lang="en-US" dirty="0"/>
              <a:t> through the democratic process a socialist society, free from exploitation a society in which the rule of law, fundamental human rights and freedom, equality and justice, political, economic and social, will be secured for all citizens</a:t>
            </a:r>
            <a:r>
              <a:rPr lang="en-US" dirty="0" smtClean="0"/>
              <a:t>;</a:t>
            </a:r>
            <a:endParaRPr lang="en-US" dirty="0"/>
          </a:p>
          <a:p>
            <a:pPr marL="0" indent="0" algn="just">
              <a:buNone/>
            </a:pPr>
            <a:r>
              <a:rPr lang="en-US" dirty="0"/>
              <a:t>Affirming that it is our sacred duty to safeguard, protect and defend this Constitution and to maintain its supremacy as the embodiment of the will of the people of Bangladesh so that we may prosper in freedom and may make our full contribution towards international peace and co operation in keeping with the progressive aspirations of mankind</a:t>
            </a:r>
            <a:r>
              <a:rPr lang="en-US" dirty="0" smtClean="0"/>
              <a:t>;</a:t>
            </a:r>
            <a:r>
              <a:rPr lang="en-US" dirty="0"/>
              <a:t> </a:t>
            </a:r>
          </a:p>
          <a:p>
            <a:pPr marL="0" indent="0" algn="just">
              <a:buNone/>
            </a:pPr>
            <a:r>
              <a:rPr lang="en-US" dirty="0"/>
              <a:t>In our Constituent Assembly, this eighteenth day of </a:t>
            </a:r>
            <a:r>
              <a:rPr lang="en-US" dirty="0" err="1"/>
              <a:t>Kartick</a:t>
            </a:r>
            <a:r>
              <a:rPr lang="en-US" dirty="0"/>
              <a:t>, 1379 B.S., corresponding to the fourth day of November, 1972 A.D., do hereby adopt, enact and give to ourselves this Constitution.</a:t>
            </a:r>
          </a:p>
          <a:p>
            <a:endParaRPr lang="en-US" dirty="0"/>
          </a:p>
        </p:txBody>
      </p:sp>
    </p:spTree>
    <p:extLst>
      <p:ext uri="{BB962C8B-B14F-4D97-AF65-F5344CB8AC3E}">
        <p14:creationId xmlns:p14="http://schemas.microsoft.com/office/powerpoint/2010/main" val="384294236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457201"/>
            <a:ext cx="8229600" cy="5668963"/>
          </a:xfrm>
        </p:spPr>
        <p:txBody>
          <a:bodyPr>
            <a:normAutofit fontScale="70000" lnSpcReduction="20000"/>
          </a:bodyPr>
          <a:lstStyle/>
          <a:p>
            <a:pPr marL="0" indent="0" algn="ctr">
              <a:buNone/>
            </a:pPr>
            <a:r>
              <a:rPr lang="as-IN" b="1" dirty="0" smtClean="0">
                <a:latin typeface="Nikosh" pitchFamily="2" charset="0"/>
                <a:cs typeface="Nikosh" pitchFamily="2" charset="0"/>
              </a:rPr>
              <a:t>বিস্‌মিল্লাহির-রহ্‌মানির </a:t>
            </a:r>
            <a:r>
              <a:rPr lang="as-IN" b="1" dirty="0">
                <a:latin typeface="Nikosh" pitchFamily="2" charset="0"/>
                <a:cs typeface="Nikosh" pitchFamily="2" charset="0"/>
              </a:rPr>
              <a:t>রহিম</a:t>
            </a:r>
          </a:p>
          <a:p>
            <a:pPr marL="0" indent="0" algn="ctr">
              <a:buNone/>
            </a:pPr>
            <a:r>
              <a:rPr lang="as-IN" dirty="0" smtClean="0">
                <a:latin typeface="Nikosh" pitchFamily="2" charset="0"/>
                <a:cs typeface="Nikosh" pitchFamily="2" charset="0"/>
              </a:rPr>
              <a:t>দয়াময়</a:t>
            </a:r>
            <a:r>
              <a:rPr lang="as-IN" dirty="0">
                <a:latin typeface="Nikosh" pitchFamily="2" charset="0"/>
                <a:cs typeface="Nikosh" pitchFamily="2" charset="0"/>
              </a:rPr>
              <a:t>, পরম দয়ালু, আল্লাহের নামে</a:t>
            </a:r>
            <a:r>
              <a:rPr lang="as-IN" dirty="0" smtClean="0">
                <a:latin typeface="Nikosh" pitchFamily="2" charset="0"/>
                <a:cs typeface="Nikosh" pitchFamily="2" charset="0"/>
              </a:rPr>
              <a:t>)/</a:t>
            </a:r>
            <a:r>
              <a:rPr lang="as-IN" dirty="0">
                <a:latin typeface="Nikosh" pitchFamily="2" charset="0"/>
                <a:cs typeface="Nikosh" pitchFamily="2" charset="0"/>
              </a:rPr>
              <a:t> </a:t>
            </a:r>
            <a:r>
              <a:rPr lang="as-IN" dirty="0" smtClean="0">
                <a:latin typeface="Nikosh" pitchFamily="2" charset="0"/>
                <a:cs typeface="Nikosh" pitchFamily="2" charset="0"/>
              </a:rPr>
              <a:t>পরম </a:t>
            </a:r>
            <a:r>
              <a:rPr lang="as-IN" dirty="0">
                <a:latin typeface="Nikosh" pitchFamily="2" charset="0"/>
                <a:cs typeface="Nikosh" pitchFamily="2" charset="0"/>
              </a:rPr>
              <a:t>করুণাময় সৃষ্টিকর্তার নামে</a:t>
            </a:r>
            <a:r>
              <a:rPr lang="as-IN" dirty="0" smtClean="0">
                <a:latin typeface="Nikosh" pitchFamily="2" charset="0"/>
                <a:cs typeface="Nikosh" pitchFamily="2" charset="0"/>
              </a:rPr>
              <a:t>।</a:t>
            </a:r>
            <a:endParaRPr lang="as-IN" dirty="0">
              <a:latin typeface="Nikosh" pitchFamily="2" charset="0"/>
              <a:cs typeface="Nikosh" pitchFamily="2" charset="0"/>
            </a:endParaRPr>
          </a:p>
          <a:p>
            <a:pPr marL="0" indent="0">
              <a:buNone/>
            </a:pPr>
            <a:r>
              <a:rPr lang="as-IN" b="1" dirty="0" smtClean="0">
                <a:latin typeface="Nikosh" pitchFamily="2" charset="0"/>
                <a:cs typeface="Nikosh" pitchFamily="2" charset="0"/>
              </a:rPr>
              <a:t>প্রস্তাবনা</a:t>
            </a:r>
            <a:endParaRPr lang="as-IN" dirty="0">
              <a:latin typeface="Nikosh" pitchFamily="2" charset="0"/>
              <a:cs typeface="Nikosh" pitchFamily="2" charset="0"/>
            </a:endParaRPr>
          </a:p>
          <a:p>
            <a:pPr marL="0" indent="0" algn="just">
              <a:buNone/>
            </a:pPr>
            <a:r>
              <a:rPr lang="as-IN" dirty="0">
                <a:latin typeface="Nikosh" pitchFamily="2" charset="0"/>
                <a:cs typeface="Nikosh" pitchFamily="2" charset="0"/>
              </a:rPr>
              <a:t>আমরা, বাংলাদেশের জনগণ, </a:t>
            </a:r>
            <a:r>
              <a:rPr lang="as-IN" dirty="0">
                <a:solidFill>
                  <a:srgbClr val="FF0000"/>
                </a:solidFill>
                <a:latin typeface="Nikosh" pitchFamily="2" charset="0"/>
                <a:cs typeface="Nikosh" pitchFamily="2" charset="0"/>
              </a:rPr>
              <a:t>১৯৭১ খ্রীষ্টাব্দের মার্চ মাসের ২৬ তারিখে </a:t>
            </a:r>
            <a:r>
              <a:rPr lang="as-IN" dirty="0">
                <a:latin typeface="Nikosh" pitchFamily="2" charset="0"/>
                <a:cs typeface="Nikosh" pitchFamily="2" charset="0"/>
              </a:rPr>
              <a:t>স্বাধীনতা ঘোষণা করিয়া </a:t>
            </a:r>
            <a:r>
              <a:rPr lang="as-IN" baseline="30000" dirty="0">
                <a:latin typeface="Nikosh" pitchFamily="2" charset="0"/>
                <a:cs typeface="Nikosh" pitchFamily="2" charset="0"/>
                <a:hlinkClick r:id="rId3"/>
              </a:rPr>
              <a:t>2</a:t>
            </a:r>
            <a:r>
              <a:rPr lang="as-IN" dirty="0">
                <a:latin typeface="Nikosh" pitchFamily="2" charset="0"/>
                <a:cs typeface="Nikosh" pitchFamily="2" charset="0"/>
              </a:rPr>
              <a:t>[জাতীয় মুক্তির জন্য ঐতিহাসিক সংগ্রামের] মাধ্যমে স্বাধীন ও সার্বভৌম গণপ্রজাতন্ত্রী বাংলাদেশ প্রতিষ্ঠিত করিয়াছি</a:t>
            </a:r>
            <a:r>
              <a:rPr lang="as-IN" dirty="0" smtClean="0">
                <a:latin typeface="Nikosh" pitchFamily="2" charset="0"/>
                <a:cs typeface="Nikosh" pitchFamily="2" charset="0"/>
              </a:rPr>
              <a:t>;</a:t>
            </a:r>
            <a:endParaRPr lang="as-IN" dirty="0">
              <a:latin typeface="Nikosh" pitchFamily="2" charset="0"/>
              <a:cs typeface="Nikosh" pitchFamily="2" charset="0"/>
            </a:endParaRPr>
          </a:p>
          <a:p>
            <a:pPr marL="0" indent="0" algn="just">
              <a:buNone/>
            </a:pPr>
            <a:r>
              <a:rPr lang="as-IN" dirty="0" smtClean="0">
                <a:latin typeface="Nikosh" pitchFamily="2" charset="0"/>
                <a:cs typeface="Nikosh" pitchFamily="2" charset="0"/>
              </a:rPr>
              <a:t>আমরা </a:t>
            </a:r>
            <a:r>
              <a:rPr lang="as-IN" dirty="0">
                <a:latin typeface="Nikosh" pitchFamily="2" charset="0"/>
                <a:cs typeface="Nikosh" pitchFamily="2" charset="0"/>
              </a:rPr>
              <a:t>অঙ্গীকার করিতেছি যে, যে সকল মহান আদর্শ আমাদের বীর জনগণকে জাতীয় মুক্তি সংগ্রামে আত্মনিয়োগ ও বীর শহীদদিগকে প্রাণোৎসর্গ করিতে উদ্বুদ্ধ করিয়াছিল -জাতীয়তাবাদ, সমাজতন্ত্র, গণতন্ত্র ও ধর্মনিরপেক্ষতার সেই সকল আদর্শ এই </a:t>
            </a:r>
            <a:r>
              <a:rPr lang="as-IN" dirty="0">
                <a:solidFill>
                  <a:srgbClr val="FF0000"/>
                </a:solidFill>
                <a:latin typeface="Nikosh" pitchFamily="2" charset="0"/>
                <a:cs typeface="Nikosh" pitchFamily="2" charset="0"/>
              </a:rPr>
              <a:t>সংবিধানের মূলনীতি হইবে </a:t>
            </a:r>
            <a:r>
              <a:rPr lang="as-IN" dirty="0" smtClean="0">
                <a:latin typeface="Nikosh" pitchFamily="2" charset="0"/>
                <a:cs typeface="Nikosh" pitchFamily="2" charset="0"/>
              </a:rPr>
              <a:t>;</a:t>
            </a:r>
            <a:endParaRPr lang="as-IN" dirty="0">
              <a:latin typeface="Nikosh" pitchFamily="2" charset="0"/>
              <a:cs typeface="Nikosh" pitchFamily="2" charset="0"/>
            </a:endParaRPr>
          </a:p>
          <a:p>
            <a:pPr marL="0" indent="0" algn="just">
              <a:buNone/>
            </a:pPr>
            <a:r>
              <a:rPr lang="as-IN" dirty="0">
                <a:latin typeface="Nikosh" pitchFamily="2" charset="0"/>
                <a:cs typeface="Nikosh" pitchFamily="2" charset="0"/>
              </a:rPr>
              <a:t>আমরা আরও অঙ্গীকার করিতেছি যে, আমাদের রাষ্ট্রের অন্যতম </a:t>
            </a:r>
            <a:r>
              <a:rPr lang="as-IN" dirty="0">
                <a:solidFill>
                  <a:srgbClr val="FF0000"/>
                </a:solidFill>
                <a:latin typeface="Nikosh" pitchFamily="2" charset="0"/>
                <a:cs typeface="Nikosh" pitchFamily="2" charset="0"/>
              </a:rPr>
              <a:t>মূল লক্ষ্য হইবে </a:t>
            </a:r>
            <a:r>
              <a:rPr lang="as-IN" dirty="0">
                <a:latin typeface="Nikosh" pitchFamily="2" charset="0"/>
                <a:cs typeface="Nikosh" pitchFamily="2" charset="0"/>
              </a:rPr>
              <a:t>গণতান্ত্রিক পদ্ধতিতে এমন এক শোষণমুক্ত সমাজতান্ত্রিক সমাজের প্রতিষ্ঠা- যেখানে সকল নাগরিকের জন্য আইনের শাসন, মৌলিক মানবাধিকার এবং রাজনৈতিক, অর্থনৈতিক ও সামাজিক সাম্য, স্বাধীনতা ও সুবিচার </a:t>
            </a:r>
            <a:r>
              <a:rPr lang="as-IN" dirty="0" smtClean="0">
                <a:latin typeface="Nikosh" pitchFamily="2" charset="0"/>
                <a:cs typeface="Nikosh" pitchFamily="2" charset="0"/>
              </a:rPr>
              <a:t>নিশ্চিত হইবে;</a:t>
            </a:r>
            <a:endParaRPr lang="as-IN" dirty="0">
              <a:latin typeface="Nikosh" pitchFamily="2" charset="0"/>
              <a:cs typeface="Nikosh" pitchFamily="2" charset="0"/>
            </a:endParaRPr>
          </a:p>
          <a:p>
            <a:pPr marL="0" indent="0" algn="just">
              <a:buNone/>
            </a:pPr>
            <a:r>
              <a:rPr lang="as-IN" dirty="0">
                <a:latin typeface="Nikosh" pitchFamily="2" charset="0"/>
                <a:cs typeface="Nikosh" pitchFamily="2" charset="0"/>
              </a:rPr>
              <a:t>আমরা দৃঢ়ভাবে ঘোষণা করিতেছি যে, আমরা যাহাতে স্বাধীন সত্তায় সমৃদ্ধি লাভ করিতে পারি এবং মানবজাতির প্রগতিশীল আশা-আকাঙ্খার সহিত সঙ্গতি রক্ষা করিয়া আন্তর্জাতিক শান্তি ও সহযোগিতার ক্ষেত্রে পূর্ণ ভূমিকা পালন করিতে পারি, সেইজন্য বাংলাদেশের জনগণের অভিপ্রায়ের অভিব্যক্তিস্বরূপ এই </a:t>
            </a:r>
            <a:r>
              <a:rPr lang="as-IN" dirty="0">
                <a:solidFill>
                  <a:srgbClr val="FF0000"/>
                </a:solidFill>
                <a:latin typeface="Nikosh" pitchFamily="2" charset="0"/>
                <a:cs typeface="Nikosh" pitchFamily="2" charset="0"/>
              </a:rPr>
              <a:t>সংবিধানের প্রাধান্য অক্ষুণ্ন রাখা এবং ইহার রক্ষণ, সমর্থন ও নিরাপত্তাবিধান আমাদের পবিত্র </a:t>
            </a:r>
            <a:r>
              <a:rPr lang="as-IN" dirty="0" smtClean="0">
                <a:solidFill>
                  <a:srgbClr val="FF0000"/>
                </a:solidFill>
                <a:latin typeface="Nikosh" pitchFamily="2" charset="0"/>
                <a:cs typeface="Nikosh" pitchFamily="2" charset="0"/>
              </a:rPr>
              <a:t>কর্তব্য;</a:t>
            </a:r>
          </a:p>
          <a:p>
            <a:pPr marL="0" indent="0" algn="just">
              <a:buNone/>
            </a:pPr>
            <a:r>
              <a:rPr lang="as-IN" dirty="0" smtClean="0">
                <a:latin typeface="Nikosh" pitchFamily="2" charset="0"/>
                <a:cs typeface="Nikosh" pitchFamily="2" charset="0"/>
              </a:rPr>
              <a:t>এতদ্বারা </a:t>
            </a:r>
            <a:r>
              <a:rPr lang="as-IN" dirty="0">
                <a:latin typeface="Nikosh" pitchFamily="2" charset="0"/>
                <a:cs typeface="Nikosh" pitchFamily="2" charset="0"/>
              </a:rPr>
              <a:t>আমাদের এই গণপরিষদে, </a:t>
            </a:r>
            <a:r>
              <a:rPr lang="as-IN" dirty="0">
                <a:solidFill>
                  <a:srgbClr val="FF0000"/>
                </a:solidFill>
                <a:latin typeface="Nikosh" pitchFamily="2" charset="0"/>
                <a:cs typeface="Nikosh" pitchFamily="2" charset="0"/>
              </a:rPr>
              <a:t>অদ্য তের শত ঊনআশী বঙ্গাব্দের কার্তিক মাসের আঠারো তারিখ, মোতাবেক ঊনিশ শত বাহাত্তর খ্রীষ্টাব্দের নভেম্বর মাসের চার তারিখে, আমরা এই সংবিধান রচনা ও বিধিবদ্ধ করিয়া সমবেতভাবে গ্রহণ করিলাম।</a:t>
            </a:r>
          </a:p>
          <a:p>
            <a:endParaRPr lang="en-US" dirty="0"/>
          </a:p>
        </p:txBody>
      </p:sp>
    </p:spTree>
    <p:extLst>
      <p:ext uri="{BB962C8B-B14F-4D97-AF65-F5344CB8AC3E}">
        <p14:creationId xmlns:p14="http://schemas.microsoft.com/office/powerpoint/2010/main" val="47136604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xmlns="" id="{1DCFA8A2-3FB8-48CA-933D-0800A9D2A2A2}"/>
              </a:ext>
            </a:extLst>
          </p:cNvPr>
          <p:cNvSpPr>
            <a:spLocks noGrp="1"/>
          </p:cNvSpPr>
          <p:nvPr>
            <p:ph sz="half" idx="13"/>
          </p:nvPr>
        </p:nvSpPr>
        <p:spPr>
          <a:xfrm>
            <a:off x="520697" y="755374"/>
            <a:ext cx="10626273" cy="5362851"/>
          </a:xfrm>
        </p:spPr>
        <p:txBody>
          <a:bodyPr>
            <a:normAutofit fontScale="70000" lnSpcReduction="20000"/>
          </a:bodyPr>
          <a:lstStyle/>
          <a:p>
            <a:r>
              <a:rPr lang="en-US" b="1" dirty="0" smtClean="0"/>
              <a:t>BISMILLAH-AR-RAHMAN-AR-RAHIM</a:t>
            </a:r>
            <a:endParaRPr lang="en-US" dirty="0"/>
          </a:p>
          <a:p>
            <a:r>
              <a:rPr lang="en-US" dirty="0"/>
              <a:t>(In the name of Allah, the Beneficient, the Merciful</a:t>
            </a:r>
            <a:r>
              <a:rPr lang="en-US" dirty="0" smtClean="0"/>
              <a:t>)/</a:t>
            </a:r>
            <a:r>
              <a:rPr lang="en-US" dirty="0"/>
              <a:t> </a:t>
            </a:r>
            <a:r>
              <a:rPr lang="en-US" dirty="0" smtClean="0"/>
              <a:t>In </a:t>
            </a:r>
            <a:r>
              <a:rPr lang="en-US" dirty="0"/>
              <a:t>the name of the Creator, the Merciful</a:t>
            </a:r>
            <a:r>
              <a:rPr lang="en-US" dirty="0" smtClean="0"/>
              <a:t>.]</a:t>
            </a:r>
            <a:r>
              <a:rPr lang="en-US" dirty="0"/>
              <a:t> </a:t>
            </a:r>
          </a:p>
          <a:p>
            <a:r>
              <a:rPr lang="en-US" b="1" dirty="0" smtClean="0">
                <a:solidFill>
                  <a:srgbClr val="FF0000"/>
                </a:solidFill>
              </a:rPr>
              <a:t>PREAMBLE</a:t>
            </a:r>
            <a:endParaRPr lang="en-US" dirty="0">
              <a:solidFill>
                <a:srgbClr val="FF0000"/>
              </a:solidFill>
            </a:endParaRPr>
          </a:p>
          <a:p>
            <a:pPr algn="just"/>
            <a:r>
              <a:rPr lang="en-US" dirty="0">
                <a:solidFill>
                  <a:srgbClr val="FF0000"/>
                </a:solidFill>
              </a:rPr>
              <a:t>We, </a:t>
            </a:r>
            <a:r>
              <a:rPr lang="en-US" dirty="0"/>
              <a:t>the </a:t>
            </a:r>
            <a:r>
              <a:rPr lang="en-US" dirty="0">
                <a:solidFill>
                  <a:srgbClr val="FF0000"/>
                </a:solidFill>
              </a:rPr>
              <a:t>people </a:t>
            </a:r>
            <a:r>
              <a:rPr lang="en-US" dirty="0"/>
              <a:t>of Bangladesh, having </a:t>
            </a:r>
            <a:r>
              <a:rPr lang="en-US" dirty="0">
                <a:solidFill>
                  <a:srgbClr val="FF0000"/>
                </a:solidFill>
              </a:rPr>
              <a:t>proclaimed our independence </a:t>
            </a:r>
            <a:r>
              <a:rPr lang="en-US" dirty="0"/>
              <a:t>on the </a:t>
            </a:r>
            <a:r>
              <a:rPr lang="en-US" dirty="0">
                <a:solidFill>
                  <a:srgbClr val="FF0000"/>
                </a:solidFill>
              </a:rPr>
              <a:t>26th day of March</a:t>
            </a:r>
            <a:r>
              <a:rPr lang="en-US" dirty="0"/>
              <a:t>, </a:t>
            </a:r>
            <a:r>
              <a:rPr lang="en-US" dirty="0">
                <a:solidFill>
                  <a:srgbClr val="FF0000"/>
                </a:solidFill>
              </a:rPr>
              <a:t>1971 </a:t>
            </a:r>
            <a:r>
              <a:rPr lang="en-US" dirty="0"/>
              <a:t>and </a:t>
            </a:r>
            <a:r>
              <a:rPr lang="en-US" dirty="0">
                <a:solidFill>
                  <a:srgbClr val="FF0000"/>
                </a:solidFill>
              </a:rPr>
              <a:t>through </a:t>
            </a:r>
            <a:r>
              <a:rPr lang="en-US" baseline="30000" dirty="0">
                <a:solidFill>
                  <a:srgbClr val="FF0000"/>
                </a:solidFill>
                <a:hlinkClick r:id="rId3"/>
              </a:rPr>
              <a:t>2</a:t>
            </a:r>
            <a:r>
              <a:rPr lang="en-US" dirty="0">
                <a:solidFill>
                  <a:srgbClr val="FF0000"/>
                </a:solidFill>
              </a:rPr>
              <a:t>[a historic struggle for national liberation</a:t>
            </a:r>
            <a:r>
              <a:rPr lang="en-US" dirty="0"/>
              <a:t>], </a:t>
            </a:r>
            <a:r>
              <a:rPr lang="en-US" dirty="0">
                <a:solidFill>
                  <a:srgbClr val="FF0000"/>
                </a:solidFill>
              </a:rPr>
              <a:t>established the independent, sovereign People's Republic of Bangladesh</a:t>
            </a:r>
            <a:r>
              <a:rPr lang="en-US" dirty="0" smtClean="0">
                <a:solidFill>
                  <a:srgbClr val="FF0000"/>
                </a:solidFill>
              </a:rPr>
              <a:t>;</a:t>
            </a:r>
            <a:endParaRPr lang="en-US" dirty="0">
              <a:solidFill>
                <a:srgbClr val="FF0000"/>
              </a:solidFill>
            </a:endParaRPr>
          </a:p>
          <a:p>
            <a:pPr algn="just"/>
            <a:r>
              <a:rPr lang="en-US" baseline="30000" dirty="0">
                <a:hlinkClick r:id="rId4"/>
              </a:rPr>
              <a:t>3</a:t>
            </a:r>
            <a:r>
              <a:rPr lang="en-US" dirty="0"/>
              <a:t>[Pledging that the high ideals of </a:t>
            </a:r>
            <a:r>
              <a:rPr lang="en-US" dirty="0">
                <a:solidFill>
                  <a:srgbClr val="FF0000"/>
                </a:solidFill>
              </a:rPr>
              <a:t>nationalism, socialism, democracy and secularism</a:t>
            </a:r>
            <a:r>
              <a:rPr lang="en-US" dirty="0"/>
              <a:t>, which inspired our heroic people to dedicate themselves to, and our brave martyrs to sacrifice their lives in, the national liberation struggle, </a:t>
            </a:r>
            <a:r>
              <a:rPr lang="en-US" dirty="0">
                <a:solidFill>
                  <a:srgbClr val="FF0000"/>
                </a:solidFill>
              </a:rPr>
              <a:t>shall be the fundamental principles </a:t>
            </a:r>
            <a:r>
              <a:rPr lang="en-US" dirty="0"/>
              <a:t>of the Constitution</a:t>
            </a:r>
            <a:r>
              <a:rPr lang="en-US" dirty="0" smtClean="0"/>
              <a:t>;]</a:t>
            </a:r>
            <a:endParaRPr lang="en-US" dirty="0"/>
          </a:p>
          <a:p>
            <a:pPr algn="just"/>
            <a:r>
              <a:rPr lang="en-US" dirty="0"/>
              <a:t>Further pledging that it shall be a </a:t>
            </a:r>
            <a:r>
              <a:rPr lang="en-US" dirty="0">
                <a:solidFill>
                  <a:srgbClr val="FF0000"/>
                </a:solidFill>
              </a:rPr>
              <a:t>fundamental aim </a:t>
            </a:r>
            <a:r>
              <a:rPr lang="en-US" dirty="0"/>
              <a:t>of the </a:t>
            </a:r>
            <a:r>
              <a:rPr lang="en-US" dirty="0">
                <a:solidFill>
                  <a:srgbClr val="FF0000"/>
                </a:solidFill>
              </a:rPr>
              <a:t>State to realise through the democratic process a socialist society, free from exploitation a society in which the rule of law, fundamental human rights and freedom, equality and justice, political, economic and social, will be secured for all citizens</a:t>
            </a:r>
            <a:r>
              <a:rPr lang="en-US" dirty="0" smtClean="0">
                <a:solidFill>
                  <a:srgbClr val="FF0000"/>
                </a:solidFill>
              </a:rPr>
              <a:t>;</a:t>
            </a:r>
            <a:endParaRPr lang="en-US" dirty="0">
              <a:solidFill>
                <a:srgbClr val="FF0000"/>
              </a:solidFill>
            </a:endParaRPr>
          </a:p>
          <a:p>
            <a:pPr algn="just"/>
            <a:r>
              <a:rPr lang="en-US" dirty="0"/>
              <a:t>Affirming that it </a:t>
            </a:r>
            <a:r>
              <a:rPr lang="en-US" dirty="0">
                <a:solidFill>
                  <a:srgbClr val="FF0000"/>
                </a:solidFill>
              </a:rPr>
              <a:t>is our sacred duty to safeguard, protect and defend this Constitution </a:t>
            </a:r>
            <a:r>
              <a:rPr lang="en-US" dirty="0"/>
              <a:t>and to </a:t>
            </a:r>
            <a:r>
              <a:rPr lang="en-US" dirty="0">
                <a:solidFill>
                  <a:srgbClr val="FF0000"/>
                </a:solidFill>
              </a:rPr>
              <a:t>maintain its supremacy as the embodiment of the will of the people of Bangladesh </a:t>
            </a:r>
            <a:r>
              <a:rPr lang="en-US" dirty="0"/>
              <a:t>so that we may </a:t>
            </a:r>
            <a:r>
              <a:rPr lang="en-US" dirty="0">
                <a:solidFill>
                  <a:srgbClr val="FF0000"/>
                </a:solidFill>
              </a:rPr>
              <a:t>prosper in freedom and may make our full contribution towards international peace and co operation in keeping with the progressive aspirations of mankind</a:t>
            </a:r>
            <a:r>
              <a:rPr lang="en-US" dirty="0" smtClean="0"/>
              <a:t>;</a:t>
            </a:r>
            <a:endParaRPr lang="en-US" dirty="0"/>
          </a:p>
          <a:p>
            <a:pPr algn="just"/>
            <a:r>
              <a:rPr lang="en-US" dirty="0">
                <a:solidFill>
                  <a:srgbClr val="FF0000"/>
                </a:solidFill>
              </a:rPr>
              <a:t>In our Constituent Assembly, this eighteenth day of Kartick, 1379 B.S., corresponding to the fourth day of November, 1972 A.D., do hereby adopt, enact and give to ourselves this Constitution.</a:t>
            </a:r>
          </a:p>
        </p:txBody>
      </p:sp>
      <p:sp>
        <p:nvSpPr>
          <p:cNvPr id="20" name="Footer Placeholder 4">
            <a:extLst>
              <a:ext uri="{FF2B5EF4-FFF2-40B4-BE49-F238E27FC236}">
                <a16:creationId xmlns:a16="http://schemas.microsoft.com/office/drawing/2014/main" xmlns="" id="{391D3201-20F9-4DD7-B4EB-F41AF17CA428}"/>
              </a:ext>
            </a:extLst>
          </p:cNvPr>
          <p:cNvSpPr>
            <a:spLocks noGrp="1"/>
          </p:cNvSpPr>
          <p:nvPr>
            <p:ph type="ftr" sz="quarter" idx="17"/>
          </p:nvPr>
        </p:nvSpPr>
        <p:spPr/>
        <p:txBody>
          <a:bodyPr/>
          <a:lstStyle>
            <a:lvl1pPr algn="r">
              <a:defRPr sz="1200">
                <a:solidFill>
                  <a:schemeClr val="tx1">
                    <a:lumMod val="50000"/>
                    <a:lumOff val="50000"/>
                  </a:schemeClr>
                </a:solidFill>
              </a:defRPr>
            </a:lvl1pPr>
          </a:lstStyle>
          <a:p>
            <a:pPr algn="l"/>
            <a:r>
              <a:rPr lang="en-US" dirty="0"/>
              <a:t>Add a footer</a:t>
            </a:r>
          </a:p>
        </p:txBody>
      </p:sp>
      <p:sp>
        <p:nvSpPr>
          <p:cNvPr id="21" name="Slide Number Placeholder 5">
            <a:extLst>
              <a:ext uri="{FF2B5EF4-FFF2-40B4-BE49-F238E27FC236}">
                <a16:creationId xmlns:a16="http://schemas.microsoft.com/office/drawing/2014/main" xmlns="" id="{C7C65DDB-24F2-44CF-AE02-F3A6C8B1858B}"/>
              </a:ext>
            </a:extLst>
          </p:cNvPr>
          <p:cNvSpPr>
            <a:spLocks noGrp="1"/>
          </p:cNvSpPr>
          <p:nvPr>
            <p:ph type="sldNum" sz="quarter" idx="18"/>
          </p:nvPr>
        </p:nvSpPr>
        <p:spPr/>
        <p:txBody>
          <a:bodyPr/>
          <a:lstStyle>
            <a:lvl1pPr algn="r">
              <a:defRPr sz="1200">
                <a:solidFill>
                  <a:schemeClr val="tx1">
                    <a:lumMod val="50000"/>
                    <a:lumOff val="50000"/>
                  </a:schemeClr>
                </a:solidFill>
              </a:defRPr>
            </a:lvl1pPr>
          </a:lstStyle>
          <a:p>
            <a:fld id="{8699F50C-BE38-4BD0-BA84-9B090E1F2B9B}" type="slidenum">
              <a:rPr lang="en-US" smtClean="0"/>
              <a:pPr/>
              <a:t>19</a:t>
            </a:fld>
            <a:endParaRPr lang="en-US" dirty="0"/>
          </a:p>
        </p:txBody>
      </p:sp>
    </p:spTree>
    <p:extLst>
      <p:ext uri="{BB962C8B-B14F-4D97-AF65-F5344CB8AC3E}">
        <p14:creationId xmlns:p14="http://schemas.microsoft.com/office/powerpoint/2010/main" val="18339830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Building image">
            <a:extLst>
              <a:ext uri="{FF2B5EF4-FFF2-40B4-BE49-F238E27FC236}">
                <a16:creationId xmlns="" xmlns:a16="http://schemas.microsoft.com/office/drawing/2014/main" id="{257F6BCE-75BB-4ECD-BEA5-21C36A9CC0E9}"/>
              </a:ext>
            </a:extLst>
          </p:cNvPr>
          <p:cNvPicPr>
            <a:picLocks noGrp="1" noChangeAspect="1"/>
          </p:cNvPicPr>
          <p:nvPr>
            <p:ph type="pic" sz="quarter" idx="13"/>
          </p:nvPr>
        </p:nvPicPr>
        <p:blipFill>
          <a:blip r:embed="rId3"/>
          <a:srcRect l="20784" r="20784"/>
          <a:stretch>
            <a:fillRect/>
          </a:stretch>
        </p:blipFill>
        <p:spPr>
          <a:xfrm>
            <a:off x="497764" y="831241"/>
            <a:ext cx="4428523" cy="5137089"/>
          </a:xfrm>
        </p:spPr>
      </p:pic>
      <p:sp>
        <p:nvSpPr>
          <p:cNvPr id="18" name="Hexagon 17" descr="Solid dark colored hexagon in the middle of image accent">
            <a:extLst>
              <a:ext uri="{FF2B5EF4-FFF2-40B4-BE49-F238E27FC236}">
                <a16:creationId xmlns="" xmlns:a16="http://schemas.microsoft.com/office/drawing/2014/main" id="{0E6B042D-E9CB-40E0-AAE9-6AD11F53E044}"/>
              </a:ext>
            </a:extLst>
          </p:cNvPr>
          <p:cNvSpPr/>
          <p:nvPr/>
        </p:nvSpPr>
        <p:spPr>
          <a:xfrm rot="16200000">
            <a:off x="2679702" y="2388914"/>
            <a:ext cx="2412998" cy="2080172"/>
          </a:xfrm>
          <a:prstGeom prst="hexagon">
            <a:avLst/>
          </a:prstGeom>
          <a:solidFill>
            <a:srgbClr val="0019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3D638ACE-163E-40EB-A458-E794C67EA2A6}"/>
              </a:ext>
            </a:extLst>
          </p:cNvPr>
          <p:cNvSpPr>
            <a:spLocks noGrp="1"/>
          </p:cNvSpPr>
          <p:nvPr>
            <p:ph type="ctrTitle"/>
          </p:nvPr>
        </p:nvSpPr>
        <p:spPr>
          <a:xfrm>
            <a:off x="5367131" y="2222500"/>
            <a:ext cx="6186114" cy="2102516"/>
          </a:xfrm>
        </p:spPr>
        <p:txBody>
          <a:bodyPr>
            <a:normAutofit/>
          </a:bodyPr>
          <a:lstStyle/>
          <a:p>
            <a:r>
              <a:rPr lang="en-US" dirty="0" smtClean="0"/>
              <a:t>The Constitution </a:t>
            </a:r>
            <a:br>
              <a:rPr lang="en-US" dirty="0" smtClean="0"/>
            </a:br>
            <a:r>
              <a:rPr lang="en-US" dirty="0" smtClean="0"/>
              <a:t>of the</a:t>
            </a:r>
            <a:r>
              <a:rPr lang="en-US" dirty="0"/>
              <a:t> </a:t>
            </a:r>
            <a:r>
              <a:rPr lang="en-US" dirty="0" smtClean="0"/>
              <a:t>People‌‌‍’s Republic of </a:t>
            </a:r>
            <a:r>
              <a:rPr lang="en-US" dirty="0"/>
              <a:t>Bangladesh</a:t>
            </a:r>
          </a:p>
        </p:txBody>
      </p:sp>
      <p:pic>
        <p:nvPicPr>
          <p:cNvPr id="3" name="Picture 2"/>
          <p:cNvPicPr>
            <a:picLocks noChangeAspect="1"/>
          </p:cNvPicPr>
          <p:nvPr/>
        </p:nvPicPr>
        <p:blipFill>
          <a:blip r:embed="rId4"/>
          <a:stretch>
            <a:fillRect/>
          </a:stretch>
        </p:blipFill>
        <p:spPr>
          <a:xfrm>
            <a:off x="810556" y="1460663"/>
            <a:ext cx="3802937" cy="3878244"/>
          </a:xfrm>
          <a:prstGeom prst="rect">
            <a:avLst/>
          </a:prstGeom>
        </p:spPr>
      </p:pic>
    </p:spTree>
    <p:extLst>
      <p:ext uri="{BB962C8B-B14F-4D97-AF65-F5344CB8AC3E}">
        <p14:creationId xmlns:p14="http://schemas.microsoft.com/office/powerpoint/2010/main" val="7560454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p:txBody>
          <a:bodyPr>
            <a:normAutofit fontScale="92500" lnSpcReduction="20000"/>
          </a:bodyPr>
          <a:lstStyle/>
          <a:p>
            <a:pPr algn="just"/>
            <a:r>
              <a:rPr lang="en-US" dirty="0"/>
              <a:t>We the People of the United States, in Order to form a more perfect Union, establish Justice, insure domestic Tranquility, provide for the common defence, promote the general Welfare, and secure the Blessings of Liberty to ourselves and our Posterity, do ordain and establish this Constitution for the United States of America.</a:t>
            </a:r>
          </a:p>
        </p:txBody>
      </p:sp>
      <p:sp>
        <p:nvSpPr>
          <p:cNvPr id="7" name="Footer Placeholder 6"/>
          <p:cNvSpPr>
            <a:spLocks noGrp="1"/>
          </p:cNvSpPr>
          <p:nvPr>
            <p:ph type="ftr" sz="quarter" idx="17"/>
          </p:nvPr>
        </p:nvSpPr>
        <p:spPr/>
        <p:txBody>
          <a:bodyPr/>
          <a:lstStyle/>
          <a:p>
            <a:r>
              <a:rPr lang="en-US" noProof="0" smtClean="0"/>
              <a:t>Add a footer</a:t>
            </a:r>
            <a:endParaRPr lang="en-US" noProof="0" dirty="0"/>
          </a:p>
        </p:txBody>
      </p:sp>
      <p:sp>
        <p:nvSpPr>
          <p:cNvPr id="8" name="Slide Number Placeholder 7"/>
          <p:cNvSpPr>
            <a:spLocks noGrp="1"/>
          </p:cNvSpPr>
          <p:nvPr>
            <p:ph type="sldNum" sz="quarter" idx="18"/>
          </p:nvPr>
        </p:nvSpPr>
        <p:spPr/>
        <p:txBody>
          <a:bodyPr/>
          <a:lstStyle/>
          <a:p>
            <a:fld id="{8699F50C-BE38-4BD0-BA84-9B090E1F2B9B}" type="slidenum">
              <a:rPr lang="en-US" noProof="0" smtClean="0"/>
              <a:t>20</a:t>
            </a:fld>
            <a:endParaRPr lang="en-US" noProof="0" dirty="0"/>
          </a:p>
        </p:txBody>
      </p:sp>
      <p:pic>
        <p:nvPicPr>
          <p:cNvPr id="1026" name="Picture 2"/>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931835" y="1820917"/>
            <a:ext cx="4462846" cy="4462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949714" y="997749"/>
            <a:ext cx="7172926" cy="707886"/>
          </a:xfrm>
          <a:prstGeom prst="rect">
            <a:avLst/>
          </a:prstGeom>
        </p:spPr>
        <p:txBody>
          <a:bodyPr wrap="none">
            <a:spAutoFit/>
          </a:bodyPr>
          <a:lstStyle/>
          <a:p>
            <a:r>
              <a:rPr lang="en-US" sz="4000" b="1" dirty="0"/>
              <a:t>Constitution of the United States</a:t>
            </a:r>
          </a:p>
        </p:txBody>
      </p:sp>
    </p:spTree>
    <p:extLst>
      <p:ext uri="{BB962C8B-B14F-4D97-AF65-F5344CB8AC3E}">
        <p14:creationId xmlns:p14="http://schemas.microsoft.com/office/powerpoint/2010/main" val="381252471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5"/>
          </p:nvPr>
        </p:nvSpPr>
        <p:spPr>
          <a:xfrm>
            <a:off x="6186713" y="1969478"/>
            <a:ext cx="5475600" cy="4148748"/>
          </a:xfrm>
        </p:spPr>
        <p:txBody>
          <a:bodyPr>
            <a:normAutofit fontScale="77500" lnSpcReduction="20000"/>
          </a:bodyPr>
          <a:lstStyle/>
          <a:p>
            <a:pPr algn="just"/>
            <a:r>
              <a:rPr lang="en-US" dirty="0"/>
              <a:t>WE, THE PEOPLE OF INDIA, having solemnly resolved to constitute India into a </a:t>
            </a:r>
            <a:r>
              <a:rPr lang="en-US" dirty="0" smtClean="0"/>
              <a:t> </a:t>
            </a:r>
            <a:r>
              <a:rPr lang="en-US" dirty="0"/>
              <a:t>[SOVEREIGN SOCIALIST SECULAR DEMOCRATIC REPUBLIC] and to secure to all its citizens: JUSTICE, social, economic and political; LIBERTY of thought, expression, belief, faith and worship; EQUALITY of status and of opportunity; and to promote among them all FRATERNITY assuring the dignity of the individual and the 2 [unity and integrity of the Nation]; IN OUR CONSTITUENT ASSEMBLY this </a:t>
            </a:r>
            <a:r>
              <a:rPr lang="en-US" dirty="0" smtClean="0"/>
              <a:t>twenty sixth </a:t>
            </a:r>
            <a:r>
              <a:rPr lang="en-US" dirty="0"/>
              <a:t>day of November, 1949, do HEREBY ADOPT, ENACT AND GIVE TO OURSELVES THIS CONSTITUTION.</a:t>
            </a:r>
          </a:p>
        </p:txBody>
      </p:sp>
      <p:sp>
        <p:nvSpPr>
          <p:cNvPr id="7" name="Footer Placeholder 6"/>
          <p:cNvSpPr>
            <a:spLocks noGrp="1"/>
          </p:cNvSpPr>
          <p:nvPr>
            <p:ph type="ftr" sz="quarter" idx="17"/>
          </p:nvPr>
        </p:nvSpPr>
        <p:spPr/>
        <p:txBody>
          <a:bodyPr/>
          <a:lstStyle/>
          <a:p>
            <a:r>
              <a:rPr lang="en-US" noProof="0" smtClean="0"/>
              <a:t>Add a footer</a:t>
            </a:r>
            <a:endParaRPr lang="en-US" noProof="0" dirty="0"/>
          </a:p>
        </p:txBody>
      </p:sp>
      <p:sp>
        <p:nvSpPr>
          <p:cNvPr id="8" name="Slide Number Placeholder 7"/>
          <p:cNvSpPr>
            <a:spLocks noGrp="1"/>
          </p:cNvSpPr>
          <p:nvPr>
            <p:ph type="sldNum" sz="quarter" idx="18"/>
          </p:nvPr>
        </p:nvSpPr>
        <p:spPr/>
        <p:txBody>
          <a:bodyPr/>
          <a:lstStyle/>
          <a:p>
            <a:fld id="{8699F50C-BE38-4BD0-BA84-9B090E1F2B9B}" type="slidenum">
              <a:rPr lang="en-US" noProof="0" smtClean="0"/>
              <a:t>21</a:t>
            </a:fld>
            <a:endParaRPr lang="en-US" noProof="0" dirty="0"/>
          </a:p>
        </p:txBody>
      </p:sp>
      <p:pic>
        <p:nvPicPr>
          <p:cNvPr id="2050" name="Picture 2"/>
          <p:cNvPicPr>
            <a:picLocks noGrp="1" noChangeAspect="1" noChangeArrowheads="1"/>
          </p:cNvPicPr>
          <p:nvPr>
            <p:ph sz="half" idx="13"/>
          </p:nvPr>
        </p:nvPicPr>
        <p:blipFill>
          <a:blip r:embed="rId3">
            <a:extLst>
              <a:ext uri="{28A0092B-C50C-407E-A947-70E740481C1C}">
                <a14:useLocalDpi xmlns:a14="http://schemas.microsoft.com/office/drawing/2010/main" val="0"/>
              </a:ext>
            </a:extLst>
          </a:blip>
          <a:srcRect/>
          <a:stretch>
            <a:fillRect/>
          </a:stretch>
        </p:blipFill>
        <p:spPr bwMode="auto">
          <a:xfrm>
            <a:off x="758013" y="1318531"/>
            <a:ext cx="4999691" cy="49996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300194" y="933213"/>
            <a:ext cx="4556697" cy="707886"/>
          </a:xfrm>
          <a:prstGeom prst="rect">
            <a:avLst/>
          </a:prstGeom>
        </p:spPr>
        <p:txBody>
          <a:bodyPr wrap="none">
            <a:spAutoFit/>
          </a:bodyPr>
          <a:lstStyle/>
          <a:p>
            <a:r>
              <a:rPr lang="en-US" sz="4000" b="1" dirty="0"/>
              <a:t>Constitution of </a:t>
            </a:r>
            <a:r>
              <a:rPr lang="en-US" sz="4000" b="1" dirty="0" smtClean="0"/>
              <a:t>India</a:t>
            </a:r>
            <a:endParaRPr lang="en-US" sz="4000" b="1" dirty="0"/>
          </a:p>
        </p:txBody>
      </p:sp>
    </p:spTree>
    <p:extLst>
      <p:ext uri="{BB962C8B-B14F-4D97-AF65-F5344CB8AC3E}">
        <p14:creationId xmlns:p14="http://schemas.microsoft.com/office/powerpoint/2010/main" val="176548704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381001"/>
            <a:ext cx="7696200" cy="5734791"/>
          </a:xfrm>
        </p:spPr>
      </p:pic>
    </p:spTree>
    <p:extLst>
      <p:ext uri="{BB962C8B-B14F-4D97-AF65-F5344CB8AC3E}">
        <p14:creationId xmlns:p14="http://schemas.microsoft.com/office/powerpoint/2010/main" val="152890541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4601" y="457200"/>
            <a:ext cx="7665099" cy="5638800"/>
          </a:xfrm>
        </p:spPr>
      </p:pic>
    </p:spTree>
    <p:extLst>
      <p:ext uri="{BB962C8B-B14F-4D97-AF65-F5344CB8AC3E}">
        <p14:creationId xmlns:p14="http://schemas.microsoft.com/office/powerpoint/2010/main" val="175000279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1" y="457200"/>
            <a:ext cx="7446467" cy="5486400"/>
          </a:xfrm>
        </p:spPr>
      </p:pic>
    </p:spTree>
    <p:extLst>
      <p:ext uri="{BB962C8B-B14F-4D97-AF65-F5344CB8AC3E}">
        <p14:creationId xmlns:p14="http://schemas.microsoft.com/office/powerpoint/2010/main" val="88810307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533400"/>
            <a:ext cx="7577902" cy="5562600"/>
          </a:xfrm>
        </p:spPr>
      </p:pic>
    </p:spTree>
    <p:extLst>
      <p:ext uri="{BB962C8B-B14F-4D97-AF65-F5344CB8AC3E}">
        <p14:creationId xmlns:p14="http://schemas.microsoft.com/office/powerpoint/2010/main" val="232137269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0" y="533400"/>
            <a:ext cx="7662512" cy="5638800"/>
          </a:xfrm>
        </p:spPr>
      </p:pic>
    </p:spTree>
    <p:extLst>
      <p:ext uri="{BB962C8B-B14F-4D97-AF65-F5344CB8AC3E}">
        <p14:creationId xmlns:p14="http://schemas.microsoft.com/office/powerpoint/2010/main" val="350683777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14601" y="609600"/>
            <a:ext cx="7407987" cy="5486400"/>
          </a:xfrm>
        </p:spPr>
      </p:pic>
    </p:spTree>
    <p:extLst>
      <p:ext uri="{BB962C8B-B14F-4D97-AF65-F5344CB8AC3E}">
        <p14:creationId xmlns:p14="http://schemas.microsoft.com/office/powerpoint/2010/main" val="1029267365"/>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0" y="609600"/>
            <a:ext cx="7588652" cy="5562600"/>
          </a:xfrm>
        </p:spPr>
      </p:pic>
    </p:spTree>
    <p:extLst>
      <p:ext uri="{BB962C8B-B14F-4D97-AF65-F5344CB8AC3E}">
        <p14:creationId xmlns:p14="http://schemas.microsoft.com/office/powerpoint/2010/main" val="59080606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762000"/>
            <a:ext cx="7519475" cy="5562600"/>
          </a:xfrm>
        </p:spPr>
      </p:pic>
    </p:spTree>
    <p:extLst>
      <p:ext uri="{BB962C8B-B14F-4D97-AF65-F5344CB8AC3E}">
        <p14:creationId xmlns:p14="http://schemas.microsoft.com/office/powerpoint/2010/main" val="356369405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3842" y="1987420"/>
            <a:ext cx="4911633" cy="2886730"/>
          </a:xfrm>
        </p:spPr>
        <p:txBody>
          <a:bodyPr>
            <a:normAutofit/>
          </a:bodyPr>
          <a:lstStyle/>
          <a:p>
            <a:pPr algn="ctr"/>
            <a:r>
              <a:rPr lang="en-US" dirty="0" smtClean="0"/>
              <a:t>Introduction </a:t>
            </a:r>
            <a:br>
              <a:rPr lang="en-US" dirty="0" smtClean="0"/>
            </a:br>
            <a:r>
              <a:rPr lang="en-US" dirty="0" smtClean="0"/>
              <a:t>of Bangladesh Constitution and Fundamental </a:t>
            </a:r>
            <a:r>
              <a:rPr lang="en-US" dirty="0"/>
              <a:t>P</a:t>
            </a:r>
            <a:r>
              <a:rPr lang="en-US" dirty="0" smtClean="0"/>
              <a:t>rinciples of state</a:t>
            </a:r>
            <a:endParaRPr lang="en-US" dirty="0"/>
          </a:p>
        </p:txBody>
      </p:sp>
      <p:pic>
        <p:nvPicPr>
          <p:cNvPr id="5" name="Picture Placeholder 4" descr="Screen Clippi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6642" r="16642"/>
          <a:stretch>
            <a:fillRect/>
          </a:stretch>
        </p:blipFill>
        <p:spPr/>
      </p:pic>
    </p:spTree>
    <p:extLst>
      <p:ext uri="{BB962C8B-B14F-4D97-AF65-F5344CB8AC3E}">
        <p14:creationId xmlns:p14="http://schemas.microsoft.com/office/powerpoint/2010/main" val="215055660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0" y="762000"/>
            <a:ext cx="7543800" cy="5615242"/>
          </a:xfrm>
        </p:spPr>
      </p:pic>
    </p:spTree>
    <p:extLst>
      <p:ext uri="{BB962C8B-B14F-4D97-AF65-F5344CB8AC3E}">
        <p14:creationId xmlns:p14="http://schemas.microsoft.com/office/powerpoint/2010/main" val="227084978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1" y="609600"/>
            <a:ext cx="7517507" cy="5562600"/>
          </a:xfrm>
        </p:spPr>
      </p:pic>
    </p:spTree>
    <p:extLst>
      <p:ext uri="{BB962C8B-B14F-4D97-AF65-F5344CB8AC3E}">
        <p14:creationId xmlns:p14="http://schemas.microsoft.com/office/powerpoint/2010/main" val="170132963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0" y="685800"/>
            <a:ext cx="7446420" cy="5562600"/>
          </a:xfrm>
        </p:spPr>
      </p:pic>
    </p:spTree>
    <p:extLst>
      <p:ext uri="{BB962C8B-B14F-4D97-AF65-F5344CB8AC3E}">
        <p14:creationId xmlns:p14="http://schemas.microsoft.com/office/powerpoint/2010/main" val="314125603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90800" y="609600"/>
            <a:ext cx="7405100" cy="5562600"/>
          </a:xfrm>
        </p:spPr>
      </p:pic>
    </p:spTree>
    <p:extLst>
      <p:ext uri="{BB962C8B-B14F-4D97-AF65-F5344CB8AC3E}">
        <p14:creationId xmlns:p14="http://schemas.microsoft.com/office/powerpoint/2010/main" val="49813498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0" y="457200"/>
            <a:ext cx="8247906" cy="6019800"/>
          </a:xfrm>
        </p:spPr>
      </p:pic>
    </p:spTree>
    <p:extLst>
      <p:ext uri="{BB962C8B-B14F-4D97-AF65-F5344CB8AC3E}">
        <p14:creationId xmlns:p14="http://schemas.microsoft.com/office/powerpoint/2010/main" val="205863795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1" y="533400"/>
            <a:ext cx="7607319" cy="5638800"/>
          </a:xfrm>
        </p:spPr>
      </p:pic>
    </p:spTree>
    <p:extLst>
      <p:ext uri="{BB962C8B-B14F-4D97-AF65-F5344CB8AC3E}">
        <p14:creationId xmlns:p14="http://schemas.microsoft.com/office/powerpoint/2010/main" val="8252119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7401" y="609600"/>
            <a:ext cx="7789443" cy="5562600"/>
          </a:xfrm>
        </p:spPr>
      </p:pic>
    </p:spTree>
    <p:extLst>
      <p:ext uri="{BB962C8B-B14F-4D97-AF65-F5344CB8AC3E}">
        <p14:creationId xmlns:p14="http://schemas.microsoft.com/office/powerpoint/2010/main" val="174136956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0" y="685800"/>
            <a:ext cx="7652006" cy="5638800"/>
          </a:xfrm>
        </p:spPr>
      </p:pic>
    </p:spTree>
    <p:extLst>
      <p:ext uri="{BB962C8B-B14F-4D97-AF65-F5344CB8AC3E}">
        <p14:creationId xmlns:p14="http://schemas.microsoft.com/office/powerpoint/2010/main" val="62539741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1" y="533400"/>
            <a:ext cx="7632679" cy="5638800"/>
          </a:xfrm>
        </p:spPr>
      </p:pic>
    </p:spTree>
    <p:extLst>
      <p:ext uri="{BB962C8B-B14F-4D97-AF65-F5344CB8AC3E}">
        <p14:creationId xmlns:p14="http://schemas.microsoft.com/office/powerpoint/2010/main" val="326290453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685801"/>
            <a:ext cx="7620000" cy="5681343"/>
          </a:xfrm>
        </p:spPr>
      </p:pic>
    </p:spTree>
    <p:extLst>
      <p:ext uri="{BB962C8B-B14F-4D97-AF65-F5344CB8AC3E}">
        <p14:creationId xmlns:p14="http://schemas.microsoft.com/office/powerpoint/2010/main" val="123117752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0069" y="636105"/>
            <a:ext cx="5025263" cy="5462952"/>
          </a:xfrm>
        </p:spPr>
        <p:txBody>
          <a:bodyPr>
            <a:normAutofit fontScale="90000"/>
          </a:bodyPr>
          <a:lstStyle/>
          <a:p>
            <a:pPr algn="just"/>
            <a:r>
              <a:rPr lang="en-US" b="0" dirty="0"/>
              <a:t>The Constitution of Bangladesh is the supreme law of Bangladesh. The constitution was adopted by the Constituent Assembly of Bangladesh on </a:t>
            </a:r>
            <a:r>
              <a:rPr lang="en-US" b="0" dirty="0">
                <a:solidFill>
                  <a:srgbClr val="FF0000"/>
                </a:solidFill>
              </a:rPr>
              <a:t>4 November 1972</a:t>
            </a:r>
            <a:r>
              <a:rPr lang="en-US" b="0" dirty="0"/>
              <a:t>, it came into effect on </a:t>
            </a:r>
            <a:r>
              <a:rPr lang="en-US" b="0" dirty="0">
                <a:solidFill>
                  <a:srgbClr val="FF0000"/>
                </a:solidFill>
              </a:rPr>
              <a:t>16 December 1972</a:t>
            </a:r>
            <a:r>
              <a:rPr lang="en-US" b="0" dirty="0"/>
              <a:t>.</a:t>
            </a:r>
            <a:endParaRPr lang="en-US" dirty="0"/>
          </a:p>
        </p:txBody>
      </p:sp>
      <p:graphicFrame>
        <p:nvGraphicFramePr>
          <p:cNvPr id="9" name="Object 8"/>
          <p:cNvGraphicFramePr>
            <a:graphicFrameLocks noChangeAspect="1"/>
          </p:cNvGraphicFramePr>
          <p:nvPr>
            <p:extLst/>
          </p:nvPr>
        </p:nvGraphicFramePr>
        <p:xfrm>
          <a:off x="98425" y="98425"/>
          <a:ext cx="2005013" cy="479425"/>
        </p:xfrm>
        <a:graphic>
          <a:graphicData uri="http://schemas.openxmlformats.org/presentationml/2006/ole">
            <mc:AlternateContent xmlns:mc="http://schemas.openxmlformats.org/markup-compatibility/2006">
              <mc:Choice xmlns:v="urn:schemas-microsoft-com:vml" Requires="v">
                <p:oleObj spid="_x0000_s1030" name="Packager Shell Object" showAsIcon="1" r:id="rId4" imgW="2004480" imgH="478800" progId="Package">
                  <p:embed/>
                </p:oleObj>
              </mc:Choice>
              <mc:Fallback>
                <p:oleObj name="Packager Shell Object" showAsIcon="1" r:id="rId4" imgW="2004480" imgH="478800" progId="Package">
                  <p:embed/>
                  <p:pic>
                    <p:nvPicPr>
                      <p:cNvPr id="9" name="Object 8"/>
                      <p:cNvPicPr/>
                      <p:nvPr/>
                    </p:nvPicPr>
                    <p:blipFill>
                      <a:blip r:embed="rId5"/>
                      <a:stretch>
                        <a:fillRect/>
                      </a:stretch>
                    </p:blipFill>
                    <p:spPr>
                      <a:xfrm>
                        <a:off x="98425" y="98425"/>
                        <a:ext cx="2005013" cy="479425"/>
                      </a:xfrm>
                      <a:prstGeom prst="rect">
                        <a:avLst/>
                      </a:prstGeom>
                    </p:spPr>
                  </p:pic>
                </p:oleObj>
              </mc:Fallback>
            </mc:AlternateContent>
          </a:graphicData>
        </a:graphic>
      </p:graphicFrame>
      <p:sp>
        <p:nvSpPr>
          <p:cNvPr id="10" name="Picture Placeholder 9"/>
          <p:cNvSpPr>
            <a:spLocks noGrp="1"/>
          </p:cNvSpPr>
          <p:nvPr>
            <p:ph type="pic" sz="quarter" idx="13"/>
          </p:nvPr>
        </p:nvSpPr>
        <p:spPr/>
      </p:sp>
    </p:spTree>
    <p:extLst>
      <p:ext uri="{BB962C8B-B14F-4D97-AF65-F5344CB8AC3E}">
        <p14:creationId xmlns:p14="http://schemas.microsoft.com/office/powerpoint/2010/main" val="1392918244"/>
      </p:ext>
    </p:extLst>
  </p:cSld>
  <p:clrMapOvr>
    <a:masterClrMapping/>
  </p:clrMapOvr>
  <mc:AlternateContent xmlns:mc="http://schemas.openxmlformats.org/markup-compatibility/2006">
    <mc:Choice xmlns:p14="http://schemas.microsoft.com/office/powerpoint/2010/main" Requires="p14">
      <p:transition p14:dur="300">
        <p:sndAc>
          <p:stSnd>
            <p:snd r:embed="rId3" name="arrow.wav"/>
          </p:stSnd>
        </p:sndAc>
      </p:transition>
    </mc:Choice>
    <mc:Fallback>
      <p:transition>
        <p:sndAc>
          <p:stSnd>
            <p:snd r:embed="rId3" name="arrow.wav"/>
          </p:stSnd>
        </p:sndAc>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00" y="533400"/>
            <a:ext cx="7665142" cy="5715000"/>
          </a:xfrm>
        </p:spPr>
      </p:pic>
    </p:spTree>
    <p:extLst>
      <p:ext uri="{BB962C8B-B14F-4D97-AF65-F5344CB8AC3E}">
        <p14:creationId xmlns:p14="http://schemas.microsoft.com/office/powerpoint/2010/main" val="417715536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533400"/>
            <a:ext cx="7723466" cy="5715000"/>
          </a:xfrm>
        </p:spPr>
      </p:pic>
    </p:spTree>
    <p:extLst>
      <p:ext uri="{BB962C8B-B14F-4D97-AF65-F5344CB8AC3E}">
        <p14:creationId xmlns:p14="http://schemas.microsoft.com/office/powerpoint/2010/main" val="418723236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533400"/>
            <a:ext cx="7870578" cy="5715000"/>
          </a:xfrm>
        </p:spPr>
      </p:pic>
    </p:spTree>
    <p:extLst>
      <p:ext uri="{BB962C8B-B14F-4D97-AF65-F5344CB8AC3E}">
        <p14:creationId xmlns:p14="http://schemas.microsoft.com/office/powerpoint/2010/main" val="144766367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609600"/>
            <a:ext cx="8136160" cy="5791200"/>
          </a:xfrm>
        </p:spPr>
      </p:pic>
    </p:spTree>
    <p:extLst>
      <p:ext uri="{BB962C8B-B14F-4D97-AF65-F5344CB8AC3E}">
        <p14:creationId xmlns:p14="http://schemas.microsoft.com/office/powerpoint/2010/main" val="150980943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609600"/>
            <a:ext cx="7875983" cy="5715000"/>
          </a:xfrm>
        </p:spPr>
      </p:pic>
    </p:spTree>
    <p:extLst>
      <p:ext uri="{BB962C8B-B14F-4D97-AF65-F5344CB8AC3E}">
        <p14:creationId xmlns:p14="http://schemas.microsoft.com/office/powerpoint/2010/main" val="24469265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1" y="457200"/>
            <a:ext cx="8044897" cy="5867400"/>
          </a:xfrm>
        </p:spPr>
      </p:pic>
    </p:spTree>
    <p:extLst>
      <p:ext uri="{BB962C8B-B14F-4D97-AF65-F5344CB8AC3E}">
        <p14:creationId xmlns:p14="http://schemas.microsoft.com/office/powerpoint/2010/main" val="72943995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685800"/>
            <a:ext cx="7884913" cy="5715000"/>
          </a:xfrm>
        </p:spPr>
      </p:pic>
    </p:spTree>
    <p:extLst>
      <p:ext uri="{BB962C8B-B14F-4D97-AF65-F5344CB8AC3E}">
        <p14:creationId xmlns:p14="http://schemas.microsoft.com/office/powerpoint/2010/main" val="59081266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09800" y="685800"/>
            <a:ext cx="8044090" cy="5562600"/>
          </a:xfrm>
        </p:spPr>
      </p:pic>
    </p:spTree>
    <p:extLst>
      <p:ext uri="{BB962C8B-B14F-4D97-AF65-F5344CB8AC3E}">
        <p14:creationId xmlns:p14="http://schemas.microsoft.com/office/powerpoint/2010/main" val="209211361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457200"/>
            <a:ext cx="7896770" cy="5715000"/>
          </a:xfrm>
        </p:spPr>
      </p:pic>
    </p:spTree>
    <p:extLst>
      <p:ext uri="{BB962C8B-B14F-4D97-AF65-F5344CB8AC3E}">
        <p14:creationId xmlns:p14="http://schemas.microsoft.com/office/powerpoint/2010/main" val="2977662905"/>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609600"/>
            <a:ext cx="7696200" cy="5736684"/>
          </a:xfrm>
        </p:spPr>
      </p:pic>
    </p:spTree>
    <p:extLst>
      <p:ext uri="{BB962C8B-B14F-4D97-AF65-F5344CB8AC3E}">
        <p14:creationId xmlns:p14="http://schemas.microsoft.com/office/powerpoint/2010/main" val="112345782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1219200" y="386080"/>
          <a:ext cx="8940800" cy="57522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96465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0" y="609600"/>
            <a:ext cx="7733210" cy="5638800"/>
          </a:xfrm>
        </p:spPr>
      </p:pic>
    </p:spTree>
    <p:extLst>
      <p:ext uri="{BB962C8B-B14F-4D97-AF65-F5344CB8AC3E}">
        <p14:creationId xmlns:p14="http://schemas.microsoft.com/office/powerpoint/2010/main" val="425131693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78741" y="1600201"/>
            <a:ext cx="4634519" cy="4525963"/>
          </a:xfrm>
        </p:spPr>
      </p:pic>
      <p:pic>
        <p:nvPicPr>
          <p:cNvPr id="5" name="Picture 4"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6336" y="309127"/>
            <a:ext cx="8259328" cy="6239746"/>
          </a:xfrm>
          <a:prstGeom prst="rect">
            <a:avLst/>
          </a:prstGeom>
        </p:spPr>
      </p:pic>
    </p:spTree>
    <p:extLst>
      <p:ext uri="{BB962C8B-B14F-4D97-AF65-F5344CB8AC3E}">
        <p14:creationId xmlns:p14="http://schemas.microsoft.com/office/powerpoint/2010/main" val="418466039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38401" y="609600"/>
            <a:ext cx="7582017" cy="5638800"/>
          </a:xfrm>
        </p:spPr>
      </p:pic>
    </p:spTree>
    <p:extLst>
      <p:ext uri="{BB962C8B-B14F-4D97-AF65-F5344CB8AC3E}">
        <p14:creationId xmlns:p14="http://schemas.microsoft.com/office/powerpoint/2010/main" val="190621910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2201" y="609600"/>
            <a:ext cx="7595207" cy="5486400"/>
          </a:xfrm>
        </p:spPr>
      </p:pic>
    </p:spTree>
    <p:extLst>
      <p:ext uri="{BB962C8B-B14F-4D97-AF65-F5344CB8AC3E}">
        <p14:creationId xmlns:p14="http://schemas.microsoft.com/office/powerpoint/2010/main" val="406110324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304800"/>
            <a:ext cx="7900966" cy="5943600"/>
          </a:xfrm>
        </p:spPr>
      </p:pic>
    </p:spTree>
    <p:extLst>
      <p:ext uri="{BB962C8B-B14F-4D97-AF65-F5344CB8AC3E}">
        <p14:creationId xmlns:p14="http://schemas.microsoft.com/office/powerpoint/2010/main" val="81420870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 xmlns:a16="http://schemas.microsoft.com/office/drawing/2014/main" id="{2482DBEC-EE72-4155-ACC5-87E80C5606A9}"/>
              </a:ext>
            </a:extLst>
          </p:cNvPr>
          <p:cNvSpPr>
            <a:spLocks noGrp="1"/>
          </p:cNvSpPr>
          <p:nvPr>
            <p:ph idx="1"/>
          </p:nvPr>
        </p:nvSpPr>
        <p:spPr>
          <a:xfrm>
            <a:off x="507524" y="235724"/>
            <a:ext cx="6473721" cy="6400800"/>
          </a:xfrm>
        </p:spPr>
        <p:txBody>
          <a:bodyPr>
            <a:normAutofit lnSpcReduction="10000"/>
          </a:bodyPr>
          <a:lstStyle/>
          <a:p>
            <a:r>
              <a:rPr lang="en-US" b="1" cap="all" dirty="0">
                <a:hlinkClick r:id="rId3"/>
              </a:rPr>
              <a:t>Part I</a:t>
            </a:r>
            <a:endParaRPr lang="en-US" b="1" cap="all" dirty="0"/>
          </a:p>
          <a:p>
            <a:r>
              <a:rPr lang="en-US" dirty="0">
                <a:hlinkClick r:id="rId3"/>
              </a:rPr>
              <a:t>THE REPUBLIC</a:t>
            </a:r>
            <a:endParaRPr lang="en-US" dirty="0"/>
          </a:p>
          <a:p>
            <a:r>
              <a:rPr lang="en-US" dirty="0">
                <a:hlinkClick r:id="rId4"/>
              </a:rPr>
              <a:t>1. The Republic</a:t>
            </a:r>
            <a:endParaRPr lang="en-US" dirty="0"/>
          </a:p>
          <a:p>
            <a:r>
              <a:rPr lang="en-US" dirty="0">
                <a:hlinkClick r:id="rId5"/>
              </a:rPr>
              <a:t>2. The territory of the Republic</a:t>
            </a:r>
            <a:endParaRPr lang="en-US" dirty="0"/>
          </a:p>
          <a:p>
            <a:r>
              <a:rPr lang="en-US" dirty="0">
                <a:hlinkClick r:id="rId6"/>
              </a:rPr>
              <a:t>2A. The state religion</a:t>
            </a:r>
            <a:endParaRPr lang="en-US" dirty="0"/>
          </a:p>
          <a:p>
            <a:r>
              <a:rPr lang="en-US" dirty="0">
                <a:hlinkClick r:id="rId7"/>
              </a:rPr>
              <a:t>3. The state language</a:t>
            </a:r>
            <a:endParaRPr lang="en-US" dirty="0"/>
          </a:p>
          <a:p>
            <a:r>
              <a:rPr lang="en-US" dirty="0">
                <a:hlinkClick r:id="rId8"/>
              </a:rPr>
              <a:t>4. National anthem, flag and emblem</a:t>
            </a:r>
            <a:endParaRPr lang="en-US" dirty="0"/>
          </a:p>
          <a:p>
            <a:r>
              <a:rPr lang="en-US" dirty="0">
                <a:hlinkClick r:id="rId9"/>
              </a:rPr>
              <a:t>4A. Portrait of the Father of the Nation</a:t>
            </a:r>
            <a:endParaRPr lang="en-US" dirty="0"/>
          </a:p>
          <a:p>
            <a:r>
              <a:rPr lang="en-US" dirty="0">
                <a:hlinkClick r:id="rId10"/>
              </a:rPr>
              <a:t>5. The capital</a:t>
            </a:r>
            <a:endParaRPr lang="en-US" dirty="0"/>
          </a:p>
          <a:p>
            <a:r>
              <a:rPr lang="en-US" dirty="0">
                <a:hlinkClick r:id="rId11"/>
              </a:rPr>
              <a:t>6. Citizenship</a:t>
            </a:r>
            <a:endParaRPr lang="en-US" dirty="0"/>
          </a:p>
          <a:p>
            <a:r>
              <a:rPr lang="en-US" dirty="0">
                <a:hlinkClick r:id="rId12"/>
              </a:rPr>
              <a:t>7. Supremacy of the Constitution</a:t>
            </a:r>
            <a:endParaRPr lang="en-US" dirty="0"/>
          </a:p>
          <a:p>
            <a:r>
              <a:rPr lang="en-US" dirty="0">
                <a:hlinkClick r:id="rId13"/>
              </a:rPr>
              <a:t>7A. Offence of abrogation, suspension, </a:t>
            </a:r>
            <a:r>
              <a:rPr lang="en-US" dirty="0" err="1">
                <a:hlinkClick r:id="rId13"/>
              </a:rPr>
              <a:t>etc</a:t>
            </a:r>
            <a:r>
              <a:rPr lang="en-US" dirty="0">
                <a:hlinkClick r:id="rId13"/>
              </a:rPr>
              <a:t> . of the Constitution</a:t>
            </a:r>
            <a:endParaRPr lang="en-US" dirty="0"/>
          </a:p>
          <a:p>
            <a:r>
              <a:rPr lang="en-US" dirty="0">
                <a:hlinkClick r:id="rId14"/>
              </a:rPr>
              <a:t>7B. Basic provisions of the Constitution are not amendable</a:t>
            </a:r>
            <a:endParaRPr lang="en-US" dirty="0"/>
          </a:p>
        </p:txBody>
      </p:sp>
      <p:pic>
        <p:nvPicPr>
          <p:cNvPr id="13" name="Picture Placeholder 12" title="Skyline">
            <a:extLst>
              <a:ext uri="{FF2B5EF4-FFF2-40B4-BE49-F238E27FC236}">
                <a16:creationId xmlns="" xmlns:a16="http://schemas.microsoft.com/office/drawing/2014/main" id="{066FE296-3466-420F-AD6C-D3A37B973B7D}"/>
              </a:ext>
            </a:extLst>
          </p:cNvPr>
          <p:cNvPicPr>
            <a:picLocks noGrp="1" noChangeAspect="1"/>
          </p:cNvPicPr>
          <p:nvPr>
            <p:ph type="pic" sz="quarter" idx="10"/>
          </p:nvPr>
        </p:nvPicPr>
        <p:blipFill rotWithShape="1">
          <a:blip r:embed="rId15"/>
          <a:srcRect l="23313" r="23313"/>
          <a:stretch/>
        </p:blipFill>
        <p:spPr/>
      </p:pic>
      <p:sp>
        <p:nvSpPr>
          <p:cNvPr id="11" name="Footer Placeholder 10">
            <a:extLst>
              <a:ext uri="{FF2B5EF4-FFF2-40B4-BE49-F238E27FC236}">
                <a16:creationId xmlns="" xmlns:a16="http://schemas.microsoft.com/office/drawing/2014/main" id="{47F4D2C2-B71A-4089-A3FE-603C32706CA6}"/>
              </a:ext>
            </a:extLst>
          </p:cNvPr>
          <p:cNvSpPr>
            <a:spLocks noGrp="1"/>
          </p:cNvSpPr>
          <p:nvPr>
            <p:ph type="ftr" sz="quarter" idx="14"/>
          </p:nvPr>
        </p:nvSpPr>
        <p:spPr/>
        <p:txBody>
          <a:bodyPr/>
          <a:lstStyle/>
          <a:p>
            <a:r>
              <a:rPr lang="en-US" dirty="0"/>
              <a:t>Add a footer</a:t>
            </a:r>
          </a:p>
        </p:txBody>
      </p:sp>
      <p:sp>
        <p:nvSpPr>
          <p:cNvPr id="12" name="Slide Number Placeholder 11">
            <a:extLst>
              <a:ext uri="{FF2B5EF4-FFF2-40B4-BE49-F238E27FC236}">
                <a16:creationId xmlns="" xmlns:a16="http://schemas.microsoft.com/office/drawing/2014/main" id="{FBA1BB58-7555-4382-B178-7ED04E137E77}"/>
              </a:ext>
            </a:extLst>
          </p:cNvPr>
          <p:cNvSpPr>
            <a:spLocks noGrp="1"/>
          </p:cNvSpPr>
          <p:nvPr>
            <p:ph type="sldNum" sz="quarter" idx="15"/>
          </p:nvPr>
        </p:nvSpPr>
        <p:spPr/>
        <p:txBody>
          <a:bodyPr/>
          <a:lstStyle/>
          <a:p>
            <a:fld id="{8699F50C-BE38-4BD0-BA84-9B090E1F2B9B}" type="slidenum">
              <a:rPr lang="en-US" smtClean="0"/>
              <a:pPr/>
              <a:t>55</a:t>
            </a:fld>
            <a:endParaRPr lang="en-US" dirty="0"/>
          </a:p>
        </p:txBody>
      </p:sp>
    </p:spTree>
    <p:extLst>
      <p:ext uri="{BB962C8B-B14F-4D97-AF65-F5344CB8AC3E}">
        <p14:creationId xmlns:p14="http://schemas.microsoft.com/office/powerpoint/2010/main" val="30210992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56</a:t>
            </a:fld>
            <a:endParaRPr lang="en-US" noProof="0" dirty="0"/>
          </a:p>
        </p:txBody>
      </p:sp>
      <p:graphicFrame>
        <p:nvGraphicFramePr>
          <p:cNvPr id="11" name="Diagram 10"/>
          <p:cNvGraphicFramePr/>
          <p:nvPr>
            <p:extLst/>
          </p:nvPr>
        </p:nvGraphicFramePr>
        <p:xfrm>
          <a:off x="1184743" y="357810"/>
          <a:ext cx="9962227" cy="6202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380421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40027" y="1306287"/>
            <a:ext cx="10334851" cy="4598486"/>
          </a:xfrm>
        </p:spPr>
      </p:pic>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57</a:t>
            </a:fld>
            <a:endParaRPr lang="en-US" noProof="0" dirty="0"/>
          </a:p>
        </p:txBody>
      </p:sp>
    </p:spTree>
    <p:extLst>
      <p:ext uri="{BB962C8B-B14F-4D97-AF65-F5344CB8AC3E}">
        <p14:creationId xmlns:p14="http://schemas.microsoft.com/office/powerpoint/2010/main" val="202887108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58</a:t>
            </a:fld>
            <a:endParaRPr lang="en-US" noProof="0" dirty="0"/>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41" y="1228612"/>
            <a:ext cx="11055918" cy="4400776"/>
          </a:xfrm>
          <a:prstGeom prst="rect">
            <a:avLst/>
          </a:prstGeom>
        </p:spPr>
      </p:pic>
    </p:spTree>
    <p:extLst>
      <p:ext uri="{BB962C8B-B14F-4D97-AF65-F5344CB8AC3E}">
        <p14:creationId xmlns:p14="http://schemas.microsoft.com/office/powerpoint/2010/main" val="310291572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59</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486" y="1273629"/>
            <a:ext cx="11221027" cy="4963885"/>
          </a:xfrm>
          <a:prstGeom prst="rect">
            <a:avLst/>
          </a:prstGeom>
        </p:spPr>
      </p:pic>
    </p:spTree>
    <p:extLst>
      <p:ext uri="{BB962C8B-B14F-4D97-AF65-F5344CB8AC3E}">
        <p14:creationId xmlns:p14="http://schemas.microsoft.com/office/powerpoint/2010/main" val="359763141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604962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60</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61" y="1390545"/>
            <a:ext cx="11240078" cy="4076910"/>
          </a:xfrm>
          <a:prstGeom prst="rect">
            <a:avLst/>
          </a:prstGeom>
        </p:spPr>
      </p:pic>
    </p:spTree>
    <p:extLst>
      <p:ext uri="{BB962C8B-B14F-4D97-AF65-F5344CB8AC3E}">
        <p14:creationId xmlns:p14="http://schemas.microsoft.com/office/powerpoint/2010/main" val="262490917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61</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41" y="1187335"/>
            <a:ext cx="11030517" cy="4483330"/>
          </a:xfrm>
          <a:prstGeom prst="rect">
            <a:avLst/>
          </a:prstGeom>
        </p:spPr>
      </p:pic>
    </p:spTree>
    <p:extLst>
      <p:ext uri="{BB962C8B-B14F-4D97-AF65-F5344CB8AC3E}">
        <p14:creationId xmlns:p14="http://schemas.microsoft.com/office/powerpoint/2010/main" val="332951970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62</a:t>
            </a:fld>
            <a:endParaRPr lang="en-US" noProof="0" dirty="0"/>
          </a:p>
        </p:txBody>
      </p:sp>
      <p:graphicFrame>
        <p:nvGraphicFramePr>
          <p:cNvPr id="8" name="Diagram 7"/>
          <p:cNvGraphicFramePr/>
          <p:nvPr>
            <p:extLst/>
          </p:nvPr>
        </p:nvGraphicFramePr>
        <p:xfrm>
          <a:off x="1486893" y="318052"/>
          <a:ext cx="8969071" cy="60382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103713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63</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5" y="1606456"/>
            <a:ext cx="11259129" cy="3645087"/>
          </a:xfrm>
          <a:prstGeom prst="rect">
            <a:avLst/>
          </a:prstGeom>
        </p:spPr>
      </p:pic>
    </p:spTree>
    <p:extLst>
      <p:ext uri="{BB962C8B-B14F-4D97-AF65-F5344CB8AC3E}">
        <p14:creationId xmlns:p14="http://schemas.microsoft.com/office/powerpoint/2010/main" val="126437291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64</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60" y="1133357"/>
            <a:ext cx="11265479" cy="4591286"/>
          </a:xfrm>
          <a:prstGeom prst="rect">
            <a:avLst/>
          </a:prstGeom>
        </p:spPr>
      </p:pic>
    </p:spTree>
    <p:extLst>
      <p:ext uri="{BB962C8B-B14F-4D97-AF65-F5344CB8AC3E}">
        <p14:creationId xmlns:p14="http://schemas.microsoft.com/office/powerpoint/2010/main" val="420060067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65</a:t>
            </a:fld>
            <a:endParaRPr lang="en-US" noProof="0" dirty="0"/>
          </a:p>
        </p:txBody>
      </p:sp>
      <p:graphicFrame>
        <p:nvGraphicFramePr>
          <p:cNvPr id="8" name="Diagram 7"/>
          <p:cNvGraphicFramePr/>
          <p:nvPr>
            <p:extLst/>
          </p:nvPr>
        </p:nvGraphicFramePr>
        <p:xfrm>
          <a:off x="1330960" y="365760"/>
          <a:ext cx="9326880" cy="5902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278428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66</a:t>
            </a:fld>
            <a:endParaRPr lang="en-US" noProof="0" dirty="0"/>
          </a:p>
        </p:txBody>
      </p:sp>
      <p:graphicFrame>
        <p:nvGraphicFramePr>
          <p:cNvPr id="8" name="Diagram 7"/>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157620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67</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60" y="2095431"/>
            <a:ext cx="11290880" cy="2667137"/>
          </a:xfrm>
          <a:prstGeom prst="rect">
            <a:avLst/>
          </a:prstGeom>
        </p:spPr>
      </p:pic>
    </p:spTree>
    <p:extLst>
      <p:ext uri="{BB962C8B-B14F-4D97-AF65-F5344CB8AC3E}">
        <p14:creationId xmlns:p14="http://schemas.microsoft.com/office/powerpoint/2010/main" val="151519359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68</a:t>
            </a:fld>
            <a:endParaRPr lang="en-US" noProof="0" dirty="0"/>
          </a:p>
        </p:txBody>
      </p:sp>
      <p:graphicFrame>
        <p:nvGraphicFramePr>
          <p:cNvPr id="8" name="Diagram 7"/>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3763307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69</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216" y="923796"/>
            <a:ext cx="11049568" cy="5010407"/>
          </a:xfrm>
          <a:prstGeom prst="rect">
            <a:avLst/>
          </a:prstGeom>
        </p:spPr>
      </p:pic>
    </p:spTree>
    <p:extLst>
      <p:ext uri="{BB962C8B-B14F-4D97-AF65-F5344CB8AC3E}">
        <p14:creationId xmlns:p14="http://schemas.microsoft.com/office/powerpoint/2010/main" val="381487597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955041" y="375920"/>
          <a:ext cx="10327860" cy="5762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51330"/>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70</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560" y="2184336"/>
            <a:ext cx="11290880" cy="2489328"/>
          </a:xfrm>
          <a:prstGeom prst="rect">
            <a:avLst/>
          </a:prstGeom>
        </p:spPr>
      </p:pic>
    </p:spTree>
    <p:extLst>
      <p:ext uri="{BB962C8B-B14F-4D97-AF65-F5344CB8AC3E}">
        <p14:creationId xmlns:p14="http://schemas.microsoft.com/office/powerpoint/2010/main" val="311760754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71</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690" y="736461"/>
            <a:ext cx="11068619" cy="5385077"/>
          </a:xfrm>
          <a:prstGeom prst="rect">
            <a:avLst/>
          </a:prstGeom>
        </p:spPr>
      </p:pic>
    </p:spTree>
    <p:extLst>
      <p:ext uri="{BB962C8B-B14F-4D97-AF65-F5344CB8AC3E}">
        <p14:creationId xmlns:p14="http://schemas.microsoft.com/office/powerpoint/2010/main" val="351246762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72</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741" y="812665"/>
            <a:ext cx="11030517" cy="5232669"/>
          </a:xfrm>
          <a:prstGeom prst="rect">
            <a:avLst/>
          </a:prstGeom>
        </p:spPr>
      </p:pic>
    </p:spTree>
    <p:extLst>
      <p:ext uri="{BB962C8B-B14F-4D97-AF65-F5344CB8AC3E}">
        <p14:creationId xmlns:p14="http://schemas.microsoft.com/office/powerpoint/2010/main" val="267707892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73</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65" y="1514376"/>
            <a:ext cx="11087670" cy="3829247"/>
          </a:xfrm>
          <a:prstGeom prst="rect">
            <a:avLst/>
          </a:prstGeom>
        </p:spPr>
      </p:pic>
    </p:spTree>
    <p:extLst>
      <p:ext uri="{BB962C8B-B14F-4D97-AF65-F5344CB8AC3E}">
        <p14:creationId xmlns:p14="http://schemas.microsoft.com/office/powerpoint/2010/main" val="367922414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74</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537" y="1479450"/>
            <a:ext cx="11182925" cy="3899100"/>
          </a:xfrm>
          <a:prstGeom prst="rect">
            <a:avLst/>
          </a:prstGeom>
        </p:spPr>
      </p:pic>
    </p:spTree>
    <p:extLst>
      <p:ext uri="{BB962C8B-B14F-4D97-AF65-F5344CB8AC3E}">
        <p14:creationId xmlns:p14="http://schemas.microsoft.com/office/powerpoint/2010/main" val="395891523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75</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837" y="1558829"/>
            <a:ext cx="11208326" cy="3740342"/>
          </a:xfrm>
          <a:prstGeom prst="rect">
            <a:avLst/>
          </a:prstGeom>
        </p:spPr>
      </p:pic>
    </p:spTree>
    <p:extLst>
      <p:ext uri="{BB962C8B-B14F-4D97-AF65-F5344CB8AC3E}">
        <p14:creationId xmlns:p14="http://schemas.microsoft.com/office/powerpoint/2010/main" val="60185154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76</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10" y="2070030"/>
            <a:ext cx="11278180" cy="2717940"/>
          </a:xfrm>
          <a:prstGeom prst="rect">
            <a:avLst/>
          </a:prstGeom>
        </p:spPr>
      </p:pic>
    </p:spTree>
    <p:extLst>
      <p:ext uri="{BB962C8B-B14F-4D97-AF65-F5344CB8AC3E}">
        <p14:creationId xmlns:p14="http://schemas.microsoft.com/office/powerpoint/2010/main" val="2936672725"/>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77</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90" y="1266714"/>
            <a:ext cx="11094020" cy="4324572"/>
          </a:xfrm>
          <a:prstGeom prst="rect">
            <a:avLst/>
          </a:prstGeom>
        </p:spPr>
      </p:pic>
    </p:spTree>
    <p:extLst>
      <p:ext uri="{BB962C8B-B14F-4D97-AF65-F5344CB8AC3E}">
        <p14:creationId xmlns:p14="http://schemas.microsoft.com/office/powerpoint/2010/main" val="2045561955"/>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78</a:t>
            </a:fld>
            <a:endParaRPr lang="en-US" noProof="0" dirty="0"/>
          </a:p>
        </p:txBody>
      </p:sp>
      <p:graphicFrame>
        <p:nvGraphicFramePr>
          <p:cNvPr id="8" name="Diagram 7"/>
          <p:cNvGraphicFramePr/>
          <p:nvPr>
            <p:extLst/>
          </p:nvPr>
        </p:nvGraphicFramePr>
        <p:xfrm>
          <a:off x="640080" y="719666"/>
          <a:ext cx="1083056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5209715"/>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79</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085" y="2101782"/>
            <a:ext cx="11271829" cy="2654436"/>
          </a:xfrm>
          <a:prstGeom prst="rect">
            <a:avLst/>
          </a:prstGeom>
        </p:spPr>
      </p:pic>
    </p:spTree>
    <p:extLst>
      <p:ext uri="{BB962C8B-B14F-4D97-AF65-F5344CB8AC3E}">
        <p14:creationId xmlns:p14="http://schemas.microsoft.com/office/powerpoint/2010/main" val="23429217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664887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80</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435" y="1180984"/>
            <a:ext cx="11259129" cy="4496031"/>
          </a:xfrm>
          <a:prstGeom prst="rect">
            <a:avLst/>
          </a:prstGeom>
        </p:spPr>
      </p:pic>
    </p:spTree>
    <p:extLst>
      <p:ext uri="{BB962C8B-B14F-4D97-AF65-F5344CB8AC3E}">
        <p14:creationId xmlns:p14="http://schemas.microsoft.com/office/powerpoint/2010/main" val="294242227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81</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84" y="2841595"/>
            <a:ext cx="11297231" cy="1174810"/>
          </a:xfrm>
          <a:prstGeom prst="rect">
            <a:avLst/>
          </a:prstGeom>
        </p:spPr>
      </p:pic>
    </p:spTree>
    <p:extLst>
      <p:ext uri="{BB962C8B-B14F-4D97-AF65-F5344CB8AC3E}">
        <p14:creationId xmlns:p14="http://schemas.microsoft.com/office/powerpoint/2010/main" val="41001401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 xmlns:a16="http://schemas.microsoft.com/office/drawing/2014/main" id="{2D599535-C841-457B-BE92-EECA801ED768}"/>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descr="Company initials and name grouped block">
            <a:extLst>
              <a:ext uri="{FF2B5EF4-FFF2-40B4-BE49-F238E27FC236}">
                <a16:creationId xmlns="" xmlns:a16="http://schemas.microsoft.com/office/drawing/2014/main" id="{91C1EA1C-1F3E-4109-905A-96F1DC0515BC}"/>
              </a:ext>
            </a:extLst>
          </p:cNvPr>
          <p:cNvGrpSpPr/>
          <p:nvPr/>
        </p:nvGrpSpPr>
        <p:grpSpPr>
          <a:xfrm>
            <a:off x="2955850" y="2855631"/>
            <a:ext cx="1881541" cy="1118752"/>
            <a:chOff x="2955850" y="2902286"/>
            <a:chExt cx="1881541" cy="1118752"/>
          </a:xfrm>
        </p:grpSpPr>
        <p:sp>
          <p:nvSpPr>
            <p:cNvPr id="7" name="TextBox 6">
              <a:extLst>
                <a:ext uri="{FF2B5EF4-FFF2-40B4-BE49-F238E27FC236}">
                  <a16:creationId xmlns="" xmlns:a16="http://schemas.microsoft.com/office/drawing/2014/main" id="{4835BE9C-E4C1-41B7-ACD8-7ABEC8DF5F24}"/>
                </a:ext>
              </a:extLst>
            </p:cNvPr>
            <p:cNvSpPr txBox="1"/>
            <p:nvPr/>
          </p:nvSpPr>
          <p:spPr>
            <a:xfrm>
              <a:off x="3238428" y="2902286"/>
              <a:ext cx="1295547" cy="1015663"/>
            </a:xfrm>
            <a:prstGeom prst="rect">
              <a:avLst/>
            </a:prstGeom>
            <a:noFill/>
          </p:spPr>
          <p:txBody>
            <a:bodyPr wrap="none" rtlCol="0">
              <a:spAutoFit/>
            </a:bodyPr>
            <a:lstStyle/>
            <a:p>
              <a:r>
                <a:rPr lang="en-US" sz="6000" b="1" dirty="0">
                  <a:latin typeface="Arial Black" panose="020B0A04020102020204" pitchFamily="34" charset="0"/>
                </a:rPr>
                <a:t>FR</a:t>
              </a:r>
            </a:p>
          </p:txBody>
        </p:sp>
        <p:sp>
          <p:nvSpPr>
            <p:cNvPr id="9" name="TextBox 8">
              <a:extLst>
                <a:ext uri="{FF2B5EF4-FFF2-40B4-BE49-F238E27FC236}">
                  <a16:creationId xmlns="" xmlns:a16="http://schemas.microsoft.com/office/drawing/2014/main" id="{64052DBB-CC72-4F59-92CE-00AB25EFF3F6}"/>
                </a:ext>
              </a:extLst>
            </p:cNvPr>
            <p:cNvSpPr txBox="1"/>
            <p:nvPr/>
          </p:nvSpPr>
          <p:spPr>
            <a:xfrm>
              <a:off x="2955850" y="3713261"/>
              <a:ext cx="1881541" cy="307777"/>
            </a:xfrm>
            <a:prstGeom prst="rect">
              <a:avLst/>
            </a:prstGeom>
            <a:noFill/>
          </p:spPr>
          <p:txBody>
            <a:bodyPr wrap="none" rtlCol="0">
              <a:spAutoFit/>
            </a:bodyPr>
            <a:lstStyle/>
            <a:p>
              <a:r>
                <a:rPr lang="en-US" sz="1400" dirty="0">
                  <a:cs typeface="Calibri Light" panose="020F0302020204030204" pitchFamily="34" charset="0"/>
                </a:rPr>
                <a:t>FABRIKAM RESIDENCES</a:t>
              </a:r>
            </a:p>
          </p:txBody>
        </p:sp>
      </p:grpSp>
      <p:sp>
        <p:nvSpPr>
          <p:cNvPr id="4" name="Title 3">
            <a:extLst>
              <a:ext uri="{FF2B5EF4-FFF2-40B4-BE49-F238E27FC236}">
                <a16:creationId xmlns="" xmlns:a16="http://schemas.microsoft.com/office/drawing/2014/main" id="{291CA16A-993E-43BA-BDDC-9E427CF951B2}"/>
              </a:ext>
            </a:extLst>
          </p:cNvPr>
          <p:cNvSpPr>
            <a:spLocks noGrp="1"/>
          </p:cNvSpPr>
          <p:nvPr>
            <p:ph type="title"/>
          </p:nvPr>
        </p:nvSpPr>
        <p:spPr>
          <a:xfrm>
            <a:off x="6351576" y="2222500"/>
            <a:ext cx="4911633" cy="2693543"/>
          </a:xfrm>
        </p:spPr>
        <p:txBody>
          <a:bodyPr>
            <a:normAutofit fontScale="90000"/>
          </a:bodyPr>
          <a:lstStyle/>
          <a:p>
            <a:r>
              <a:rPr lang="en-US" dirty="0">
                <a:hlinkClick r:id="rId5"/>
              </a:rPr>
              <a:t/>
            </a:r>
            <a:br>
              <a:rPr lang="en-US" dirty="0">
                <a:hlinkClick r:id="rId5"/>
              </a:rPr>
            </a:br>
            <a:r>
              <a:rPr lang="en-US" dirty="0" smtClean="0">
                <a:hlinkClick r:id="rId5"/>
              </a:rPr>
              <a:t/>
            </a:r>
            <a:br>
              <a:rPr lang="en-US" dirty="0" smtClean="0">
                <a:hlinkClick r:id="rId5"/>
              </a:rPr>
            </a:br>
            <a:r>
              <a:rPr lang="en-US" dirty="0">
                <a:hlinkClick r:id="rId5"/>
              </a:rPr>
              <a:t/>
            </a:r>
            <a:br>
              <a:rPr lang="en-US" dirty="0">
                <a:hlinkClick r:id="rId5"/>
              </a:rPr>
            </a:br>
            <a:r>
              <a:rPr lang="en-US" cap="all" dirty="0" smtClean="0">
                <a:hlinkClick r:id="rId5"/>
              </a:rPr>
              <a:t>Part </a:t>
            </a:r>
            <a:r>
              <a:rPr lang="en-US" cap="all" dirty="0">
                <a:hlinkClick r:id="rId5"/>
              </a:rPr>
              <a:t>II</a:t>
            </a:r>
            <a:r>
              <a:rPr lang="en-US" cap="all" dirty="0"/>
              <a:t/>
            </a:r>
            <a:br>
              <a:rPr lang="en-US" cap="all" dirty="0"/>
            </a:br>
            <a:r>
              <a:rPr lang="en-US" b="0" dirty="0">
                <a:hlinkClick r:id="rId5"/>
              </a:rPr>
              <a:t>FUNDAMENTAL PRINCIPLES OF STATE POLICY</a:t>
            </a:r>
            <a:r>
              <a:rPr lang="en-US" b="0" dirty="0"/>
              <a:t/>
            </a:r>
            <a:br>
              <a:rPr lang="en-US" b="0" dirty="0"/>
            </a:br>
            <a:endParaRPr lang="en-US" b="0" dirty="0">
              <a:latin typeface="Calibri Light" panose="020F0302020204030204" pitchFamily="34" charset="0"/>
            </a:endParaRPr>
          </a:p>
        </p:txBody>
      </p:sp>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9155" y="1478943"/>
            <a:ext cx="2554852" cy="3856380"/>
          </a:xfrm>
          <a:prstGeom prst="rect">
            <a:avLst/>
          </a:prstGeom>
        </p:spPr>
      </p:pic>
    </p:spTree>
    <p:extLst>
      <p:ext uri="{BB962C8B-B14F-4D97-AF65-F5344CB8AC3E}">
        <p14:creationId xmlns:p14="http://schemas.microsoft.com/office/powerpoint/2010/main" val="418900279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036" y="853668"/>
            <a:ext cx="8055541" cy="5809525"/>
          </a:xfrm>
          <a:prstGeom prst="rect">
            <a:avLst/>
          </a:prstGeom>
        </p:spPr>
      </p:pic>
      <p:sp>
        <p:nvSpPr>
          <p:cNvPr id="2" name="Rectangle 1"/>
          <p:cNvSpPr/>
          <p:nvPr/>
        </p:nvSpPr>
        <p:spPr>
          <a:xfrm rot="16200000">
            <a:off x="3369171" y="3395205"/>
            <a:ext cx="2194560" cy="43732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solidFill>
                  <a:schemeClr val="tx1"/>
                </a:solidFill>
                <a:latin typeface="Nikosh" panose="02000000000000000000" pitchFamily="2" charset="0"/>
                <a:cs typeface="Nikosh" panose="02000000000000000000" pitchFamily="2" charset="0"/>
              </a:rPr>
              <a:t>জাতীয়তাবাদ</a:t>
            </a:r>
            <a:endParaRPr lang="en-US" sz="2800" dirty="0">
              <a:solidFill>
                <a:schemeClr val="tx1"/>
              </a:solidFill>
              <a:latin typeface="Nikosh" panose="02000000000000000000" pitchFamily="2" charset="0"/>
              <a:cs typeface="Nikosh" panose="02000000000000000000" pitchFamily="2" charset="0"/>
            </a:endParaRPr>
          </a:p>
        </p:txBody>
      </p:sp>
      <p:sp>
        <p:nvSpPr>
          <p:cNvPr id="3" name="Rectangle 2"/>
          <p:cNvSpPr/>
          <p:nvPr/>
        </p:nvSpPr>
        <p:spPr>
          <a:xfrm rot="16200000">
            <a:off x="5225701" y="3383279"/>
            <a:ext cx="2194559" cy="46117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chemeClr val="tx1"/>
                </a:solidFill>
                <a:latin typeface="Nikosh" panose="02000000000000000000" pitchFamily="2" charset="0"/>
                <a:cs typeface="Nikosh" panose="02000000000000000000" pitchFamily="2" charset="0"/>
              </a:rPr>
              <a:t>সমাজতন্ত্র</a:t>
            </a:r>
            <a:r>
              <a:rPr lang="en-US" sz="2000" b="1" dirty="0" smtClean="0">
                <a:solidFill>
                  <a:schemeClr val="tx1"/>
                </a:solidFill>
                <a:latin typeface="Nikosh" panose="02000000000000000000" pitchFamily="2" charset="0"/>
                <a:cs typeface="Nikosh" panose="02000000000000000000" pitchFamily="2" charset="0"/>
              </a:rPr>
              <a:t> ও </a:t>
            </a:r>
            <a:r>
              <a:rPr lang="en-US" sz="2000" b="1" dirty="0" err="1" smtClean="0">
                <a:solidFill>
                  <a:schemeClr val="tx1"/>
                </a:solidFill>
                <a:latin typeface="Nikosh" panose="02000000000000000000" pitchFamily="2" charset="0"/>
                <a:cs typeface="Nikosh" panose="02000000000000000000" pitchFamily="2" charset="0"/>
              </a:rPr>
              <a:t>শোষণমুক্তি</a:t>
            </a:r>
            <a:endParaRPr lang="en-US" sz="2000" b="1" dirty="0">
              <a:solidFill>
                <a:schemeClr val="tx1"/>
              </a:solidFill>
              <a:latin typeface="Nikosh" panose="02000000000000000000" pitchFamily="2" charset="0"/>
              <a:cs typeface="Nikosh" panose="02000000000000000000" pitchFamily="2" charset="0"/>
            </a:endParaRPr>
          </a:p>
        </p:txBody>
      </p:sp>
      <p:sp>
        <p:nvSpPr>
          <p:cNvPr id="6" name="Rectangle 5"/>
          <p:cNvSpPr/>
          <p:nvPr/>
        </p:nvSpPr>
        <p:spPr>
          <a:xfrm>
            <a:off x="3914939" y="6090901"/>
            <a:ext cx="992579" cy="338554"/>
          </a:xfrm>
          <a:prstGeom prst="rect">
            <a:avLst/>
          </a:prstGeom>
        </p:spPr>
        <p:txBody>
          <a:bodyPr wrap="none">
            <a:spAutoFit/>
          </a:bodyPr>
          <a:lstStyle/>
          <a:p>
            <a:r>
              <a:rPr lang="as-IN" sz="1600" dirty="0">
                <a:solidFill>
                  <a:schemeClr val="bg1"/>
                </a:solidFill>
                <a:latin typeface="Nikosh" panose="02000000000000000000" pitchFamily="2" charset="0"/>
                <a:cs typeface="Nikosh" panose="02000000000000000000" pitchFamily="2" charset="0"/>
              </a:rPr>
              <a:t>জাতীয়তাবাদ</a:t>
            </a:r>
            <a:endParaRPr lang="en-US" sz="1600" dirty="0">
              <a:solidFill>
                <a:schemeClr val="bg1"/>
              </a:solidFill>
              <a:latin typeface="Nikosh" panose="02000000000000000000" pitchFamily="2" charset="0"/>
              <a:cs typeface="Nikosh" panose="02000000000000000000" pitchFamily="2" charset="0"/>
            </a:endParaRPr>
          </a:p>
        </p:txBody>
      </p:sp>
      <p:sp>
        <p:nvSpPr>
          <p:cNvPr id="7" name="Rectangle 6"/>
          <p:cNvSpPr/>
          <p:nvPr/>
        </p:nvSpPr>
        <p:spPr>
          <a:xfrm>
            <a:off x="5467409" y="6090901"/>
            <a:ext cx="1673856" cy="338554"/>
          </a:xfrm>
          <a:prstGeom prst="rect">
            <a:avLst/>
          </a:prstGeom>
        </p:spPr>
        <p:txBody>
          <a:bodyPr wrap="none">
            <a:spAutoFit/>
          </a:bodyPr>
          <a:lstStyle/>
          <a:p>
            <a:r>
              <a:rPr lang="as-IN" sz="1600" dirty="0">
                <a:solidFill>
                  <a:schemeClr val="bg1"/>
                </a:solidFill>
                <a:latin typeface="Nikosh" panose="02000000000000000000" pitchFamily="2" charset="0"/>
                <a:cs typeface="Nikosh" panose="02000000000000000000" pitchFamily="2" charset="0"/>
              </a:rPr>
              <a:t>সমাজতন্ত্র ও শোষণমুক্তি</a:t>
            </a:r>
            <a:endParaRPr lang="en-US" sz="1600" dirty="0">
              <a:solidFill>
                <a:schemeClr val="bg1"/>
              </a:solidFill>
              <a:latin typeface="Nikosh" panose="02000000000000000000" pitchFamily="2" charset="0"/>
              <a:cs typeface="Nikosh" panose="02000000000000000000" pitchFamily="2" charset="0"/>
            </a:endParaRPr>
          </a:p>
        </p:txBody>
      </p:sp>
      <p:sp>
        <p:nvSpPr>
          <p:cNvPr id="8" name="Rectangle 7"/>
          <p:cNvSpPr/>
          <p:nvPr/>
        </p:nvSpPr>
        <p:spPr>
          <a:xfrm>
            <a:off x="7165865" y="6090901"/>
            <a:ext cx="1633781" cy="369332"/>
          </a:xfrm>
          <a:prstGeom prst="rect">
            <a:avLst/>
          </a:prstGeom>
        </p:spPr>
        <p:txBody>
          <a:bodyPr wrap="none">
            <a:spAutoFit/>
          </a:bodyPr>
          <a:lstStyle/>
          <a:p>
            <a:r>
              <a:rPr lang="as-IN" dirty="0"/>
              <a:t> </a:t>
            </a:r>
            <a:r>
              <a:rPr lang="as-IN" sz="1600" dirty="0">
                <a:solidFill>
                  <a:schemeClr val="bg1"/>
                </a:solidFill>
                <a:latin typeface="Nikosh" panose="02000000000000000000" pitchFamily="2" charset="0"/>
                <a:cs typeface="Nikosh" panose="02000000000000000000" pitchFamily="2" charset="0"/>
              </a:rPr>
              <a:t>গণতন্ত্র ও মানবাধিকার</a:t>
            </a:r>
            <a:endParaRPr lang="en-US" sz="1600" dirty="0">
              <a:solidFill>
                <a:schemeClr val="bg1"/>
              </a:solidFill>
              <a:latin typeface="Nikosh" panose="02000000000000000000" pitchFamily="2" charset="0"/>
              <a:cs typeface="Nikosh" panose="02000000000000000000" pitchFamily="2" charset="0"/>
            </a:endParaRPr>
          </a:p>
        </p:txBody>
      </p:sp>
      <p:sp>
        <p:nvSpPr>
          <p:cNvPr id="9" name="Rectangle 8"/>
          <p:cNvSpPr/>
          <p:nvPr/>
        </p:nvSpPr>
        <p:spPr>
          <a:xfrm>
            <a:off x="8848847" y="6115059"/>
            <a:ext cx="2297424" cy="369332"/>
          </a:xfrm>
          <a:prstGeom prst="rect">
            <a:avLst/>
          </a:prstGeom>
        </p:spPr>
        <p:txBody>
          <a:bodyPr wrap="none">
            <a:spAutoFit/>
          </a:bodyPr>
          <a:lstStyle/>
          <a:p>
            <a:r>
              <a:rPr lang="as-IN" dirty="0">
                <a:solidFill>
                  <a:schemeClr val="bg1"/>
                </a:solidFill>
                <a:latin typeface="Nikosh" panose="02000000000000000000" pitchFamily="2" charset="0"/>
                <a:cs typeface="Nikosh" panose="02000000000000000000" pitchFamily="2" charset="0"/>
              </a:rPr>
              <a:t>ধর্ম </a:t>
            </a:r>
            <a:r>
              <a:rPr lang="as-IN" sz="1600" dirty="0">
                <a:solidFill>
                  <a:schemeClr val="bg1"/>
                </a:solidFill>
                <a:latin typeface="Nikosh" panose="02000000000000000000" pitchFamily="2" charset="0"/>
                <a:cs typeface="Nikosh" panose="02000000000000000000" pitchFamily="2" charset="0"/>
              </a:rPr>
              <a:t>নিরপেক্ষতা ও ধর্মীয় স্বাধীনতা</a:t>
            </a:r>
            <a:endParaRPr lang="en-US" sz="1600" dirty="0">
              <a:solidFill>
                <a:schemeClr val="bg1"/>
              </a:solidFill>
              <a:latin typeface="Nikosh" panose="02000000000000000000" pitchFamily="2" charset="0"/>
              <a:cs typeface="Nikosh" panose="02000000000000000000" pitchFamily="2" charset="0"/>
            </a:endParaRPr>
          </a:p>
        </p:txBody>
      </p:sp>
      <p:sp>
        <p:nvSpPr>
          <p:cNvPr id="10" name="Rectangle 9"/>
          <p:cNvSpPr/>
          <p:nvPr/>
        </p:nvSpPr>
        <p:spPr>
          <a:xfrm rot="16200000">
            <a:off x="6935747" y="3398959"/>
            <a:ext cx="2293066" cy="44704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s-IN" sz="2400" b="1" dirty="0">
                <a:solidFill>
                  <a:schemeClr val="accent6">
                    <a:lumMod val="50000"/>
                  </a:schemeClr>
                </a:solidFill>
                <a:latin typeface="Nikosh" panose="02000000000000000000" pitchFamily="2" charset="0"/>
                <a:cs typeface="Nikosh" panose="02000000000000000000" pitchFamily="2" charset="0"/>
                <a:hlinkClick r:id="rId4"/>
              </a:rPr>
              <a:t>গণতন্ত্র ও মানবাধিকার</a:t>
            </a:r>
            <a:endParaRPr lang="en-US" sz="2400" b="1" dirty="0">
              <a:solidFill>
                <a:schemeClr val="accent6">
                  <a:lumMod val="50000"/>
                </a:schemeClr>
              </a:solidFill>
              <a:latin typeface="Nikosh" panose="02000000000000000000" pitchFamily="2" charset="0"/>
              <a:cs typeface="Nikosh" panose="02000000000000000000" pitchFamily="2" charset="0"/>
            </a:endParaRPr>
          </a:p>
        </p:txBody>
      </p:sp>
      <p:sp>
        <p:nvSpPr>
          <p:cNvPr id="11" name="Rectangle 10"/>
          <p:cNvSpPr/>
          <p:nvPr/>
        </p:nvSpPr>
        <p:spPr>
          <a:xfrm rot="16200000">
            <a:off x="8589798" y="3388913"/>
            <a:ext cx="2509520" cy="46713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s-IN" b="1" dirty="0">
                <a:solidFill>
                  <a:schemeClr val="accent6">
                    <a:lumMod val="50000"/>
                  </a:schemeClr>
                </a:solidFill>
                <a:latin typeface="Nikosh" panose="02000000000000000000" pitchFamily="2" charset="0"/>
                <a:cs typeface="Nikosh" panose="02000000000000000000" pitchFamily="2" charset="0"/>
              </a:rPr>
              <a:t>ধর্ম নিরপেক্ষতা ও ধর্মীয় স্বাধীনতা</a:t>
            </a:r>
            <a:endParaRPr lang="en-US" b="1" dirty="0">
              <a:solidFill>
                <a:schemeClr val="accent6">
                  <a:lumMod val="50000"/>
                </a:schemeClr>
              </a:solidFill>
              <a:latin typeface="Nikosh" panose="02000000000000000000" pitchFamily="2" charset="0"/>
              <a:cs typeface="Nikosh" panose="02000000000000000000" pitchFamily="2" charset="0"/>
            </a:endParaRPr>
          </a:p>
        </p:txBody>
      </p:sp>
      <p:sp>
        <p:nvSpPr>
          <p:cNvPr id="4" name="Rectangle 3"/>
          <p:cNvSpPr/>
          <p:nvPr/>
        </p:nvSpPr>
        <p:spPr>
          <a:xfrm rot="20028994">
            <a:off x="67013" y="4268801"/>
            <a:ext cx="2422907" cy="369332"/>
          </a:xfrm>
          <a:prstGeom prst="rect">
            <a:avLst/>
          </a:prstGeom>
        </p:spPr>
        <p:txBody>
          <a:bodyPr wrap="none">
            <a:spAutoFit/>
          </a:bodyPr>
          <a:lstStyle/>
          <a:p>
            <a:r>
              <a:rPr lang="en-US" b="1" dirty="0"/>
              <a:t>Fundamental principles</a:t>
            </a:r>
          </a:p>
        </p:txBody>
      </p:sp>
    </p:spTree>
    <p:extLst>
      <p:ext uri="{BB962C8B-B14F-4D97-AF65-F5344CB8AC3E}">
        <p14:creationId xmlns:p14="http://schemas.microsoft.com/office/powerpoint/2010/main" val="66992869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84</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0" y="2139883"/>
            <a:ext cx="10871759" cy="2686559"/>
          </a:xfrm>
          <a:prstGeom prst="rect">
            <a:avLst/>
          </a:prstGeom>
        </p:spPr>
      </p:pic>
    </p:spTree>
    <p:extLst>
      <p:ext uri="{BB962C8B-B14F-4D97-AF65-F5344CB8AC3E}">
        <p14:creationId xmlns:p14="http://schemas.microsoft.com/office/powerpoint/2010/main" val="119439370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85</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1" y="2244664"/>
            <a:ext cx="10859058" cy="2368672"/>
          </a:xfrm>
          <a:prstGeom prst="rect">
            <a:avLst/>
          </a:prstGeom>
        </p:spPr>
      </p:pic>
    </p:spTree>
    <p:extLst>
      <p:ext uri="{BB962C8B-B14F-4D97-AF65-F5344CB8AC3E}">
        <p14:creationId xmlns:p14="http://schemas.microsoft.com/office/powerpoint/2010/main" val="345705834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86</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21" y="2244664"/>
            <a:ext cx="10846357" cy="2368672"/>
          </a:xfrm>
          <a:prstGeom prst="rect">
            <a:avLst/>
          </a:prstGeom>
        </p:spPr>
      </p:pic>
    </p:spTree>
    <p:extLst>
      <p:ext uri="{BB962C8B-B14F-4D97-AF65-F5344CB8AC3E}">
        <p14:creationId xmlns:p14="http://schemas.microsoft.com/office/powerpoint/2010/main" val="221237030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87</a:t>
            </a:fld>
            <a:endParaRPr lang="en-US" noProof="0" dirty="0"/>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26" y="2188790"/>
            <a:ext cx="10859058" cy="2114659"/>
          </a:xfrm>
          <a:prstGeom prst="rect">
            <a:avLst/>
          </a:prstGeom>
        </p:spPr>
      </p:pic>
    </p:spTree>
    <p:extLst>
      <p:ext uri="{BB962C8B-B14F-4D97-AF65-F5344CB8AC3E}">
        <p14:creationId xmlns:p14="http://schemas.microsoft.com/office/powerpoint/2010/main" val="1488473378"/>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88</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71" y="2060504"/>
            <a:ext cx="10833657" cy="2736991"/>
          </a:xfrm>
          <a:prstGeom prst="rect">
            <a:avLst/>
          </a:prstGeom>
        </p:spPr>
      </p:pic>
    </p:spTree>
    <p:extLst>
      <p:ext uri="{BB962C8B-B14F-4D97-AF65-F5344CB8AC3E}">
        <p14:creationId xmlns:p14="http://schemas.microsoft.com/office/powerpoint/2010/main" val="3483798717"/>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89</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44" y="2431999"/>
            <a:ext cx="10928912" cy="1994002"/>
          </a:xfrm>
          <a:prstGeom prst="rect">
            <a:avLst/>
          </a:prstGeom>
        </p:spPr>
      </p:pic>
    </p:spTree>
    <p:extLst>
      <p:ext uri="{BB962C8B-B14F-4D97-AF65-F5344CB8AC3E}">
        <p14:creationId xmlns:p14="http://schemas.microsoft.com/office/powerpoint/2010/main" val="393575828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22381" y="930303"/>
            <a:ext cx="4911633" cy="5510660"/>
          </a:xfrm>
        </p:spPr>
        <p:txBody>
          <a:bodyPr>
            <a:normAutofit/>
          </a:bodyPr>
          <a:lstStyle/>
          <a:p>
            <a:pPr algn="just"/>
            <a:r>
              <a:rPr lang="en-US" sz="3200" b="0" dirty="0"/>
              <a:t>The Constitution of Bangladesh has 153 articles. It's organized into eleven parts and four schedules. These articles cover various aspects of governance, including the Republic, fundamental principles of state policy, fundamental rights, the executive, the legislature, the judiciary, and more. </a:t>
            </a:r>
            <a:endParaRPr lang="en-US" sz="3200" dirty="0"/>
          </a:p>
        </p:txBody>
      </p:sp>
      <p:pic>
        <p:nvPicPr>
          <p:cNvPr id="6" name="Picture Placeholder 5" descr="Screen Clipping"/>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8080" b="8080"/>
          <a:stretch>
            <a:fillRect/>
          </a:stretch>
        </p:blipFill>
        <p:spPr>
          <a:xfrm>
            <a:off x="1866278" y="996116"/>
            <a:ext cx="4428523" cy="5137089"/>
          </a:xfrm>
        </p:spPr>
      </p:pic>
    </p:spTree>
    <p:extLst>
      <p:ext uri="{BB962C8B-B14F-4D97-AF65-F5344CB8AC3E}">
        <p14:creationId xmlns:p14="http://schemas.microsoft.com/office/powerpoint/2010/main" val="234663389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90</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296" y="1746163"/>
            <a:ext cx="10865408" cy="3365673"/>
          </a:xfrm>
          <a:prstGeom prst="rect">
            <a:avLst/>
          </a:prstGeom>
        </p:spPr>
      </p:pic>
    </p:spTree>
    <p:extLst>
      <p:ext uri="{BB962C8B-B14F-4D97-AF65-F5344CB8AC3E}">
        <p14:creationId xmlns:p14="http://schemas.microsoft.com/office/powerpoint/2010/main" val="1261675535"/>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91</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824" y="2168326"/>
            <a:ext cx="10947963" cy="2362321"/>
          </a:xfrm>
          <a:prstGeom prst="rect">
            <a:avLst/>
          </a:prstGeom>
        </p:spPr>
      </p:pic>
    </p:spTree>
    <p:extLst>
      <p:ext uri="{BB962C8B-B14F-4D97-AF65-F5344CB8AC3E}">
        <p14:creationId xmlns:p14="http://schemas.microsoft.com/office/powerpoint/2010/main" val="2799681896"/>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92</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799" y="2346269"/>
            <a:ext cx="10738402" cy="2165461"/>
          </a:xfrm>
          <a:prstGeom prst="rect">
            <a:avLst/>
          </a:prstGeom>
        </p:spPr>
      </p:pic>
    </p:spTree>
    <p:extLst>
      <p:ext uri="{BB962C8B-B14F-4D97-AF65-F5344CB8AC3E}">
        <p14:creationId xmlns:p14="http://schemas.microsoft.com/office/powerpoint/2010/main" val="207580677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93</a:t>
            </a:fld>
            <a:endParaRPr lang="en-US" noProof="0" dirty="0"/>
          </a:p>
        </p:txBody>
      </p:sp>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71" y="2378021"/>
            <a:ext cx="10833657" cy="2101958"/>
          </a:xfrm>
          <a:prstGeom prst="rect">
            <a:avLst/>
          </a:prstGeom>
        </p:spPr>
      </p:pic>
    </p:spTree>
    <p:extLst>
      <p:ext uri="{BB962C8B-B14F-4D97-AF65-F5344CB8AC3E}">
        <p14:creationId xmlns:p14="http://schemas.microsoft.com/office/powerpoint/2010/main" val="413310185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94</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945" y="2412948"/>
            <a:ext cx="10878109" cy="2032104"/>
          </a:xfrm>
          <a:prstGeom prst="rect">
            <a:avLst/>
          </a:prstGeom>
        </p:spPr>
      </p:pic>
    </p:spTree>
    <p:extLst>
      <p:ext uri="{BB962C8B-B14F-4D97-AF65-F5344CB8AC3E}">
        <p14:creationId xmlns:p14="http://schemas.microsoft.com/office/powerpoint/2010/main" val="584729213"/>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95</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120" y="2317693"/>
            <a:ext cx="10871759" cy="2222614"/>
          </a:xfrm>
          <a:prstGeom prst="rect">
            <a:avLst/>
          </a:prstGeom>
        </p:spPr>
      </p:pic>
    </p:spTree>
    <p:extLst>
      <p:ext uri="{BB962C8B-B14F-4D97-AF65-F5344CB8AC3E}">
        <p14:creationId xmlns:p14="http://schemas.microsoft.com/office/powerpoint/2010/main" val="3728557952"/>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96</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47" y="2317693"/>
            <a:ext cx="10801905" cy="2222614"/>
          </a:xfrm>
          <a:prstGeom prst="rect">
            <a:avLst/>
          </a:prstGeom>
        </p:spPr>
      </p:pic>
    </p:spTree>
    <p:extLst>
      <p:ext uri="{BB962C8B-B14F-4D97-AF65-F5344CB8AC3E}">
        <p14:creationId xmlns:p14="http://schemas.microsoft.com/office/powerpoint/2010/main" val="220162540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97</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171" y="2482801"/>
            <a:ext cx="10833657" cy="1892397"/>
          </a:xfrm>
          <a:prstGeom prst="rect">
            <a:avLst/>
          </a:prstGeom>
        </p:spPr>
      </p:pic>
    </p:spTree>
    <p:extLst>
      <p:ext uri="{BB962C8B-B14F-4D97-AF65-F5344CB8AC3E}">
        <p14:creationId xmlns:p14="http://schemas.microsoft.com/office/powerpoint/2010/main" val="23343461"/>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98</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471" y="2260540"/>
            <a:ext cx="10859058" cy="2336920"/>
          </a:xfrm>
          <a:prstGeom prst="rect">
            <a:avLst/>
          </a:prstGeom>
        </p:spPr>
      </p:pic>
    </p:spTree>
    <p:extLst>
      <p:ext uri="{BB962C8B-B14F-4D97-AF65-F5344CB8AC3E}">
        <p14:creationId xmlns:p14="http://schemas.microsoft.com/office/powerpoint/2010/main" val="2174535844"/>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r>
              <a:rPr lang="en-US" noProof="0" smtClean="0"/>
              <a:t>Add a footer</a:t>
            </a:r>
            <a:endParaRPr lang="en-US" noProof="0" dirty="0"/>
          </a:p>
        </p:txBody>
      </p:sp>
      <p:sp>
        <p:nvSpPr>
          <p:cNvPr id="7" name="Slide Number Placeholder 6"/>
          <p:cNvSpPr>
            <a:spLocks noGrp="1"/>
          </p:cNvSpPr>
          <p:nvPr>
            <p:ph type="sldNum" sz="quarter" idx="15"/>
          </p:nvPr>
        </p:nvSpPr>
        <p:spPr/>
        <p:txBody>
          <a:bodyPr/>
          <a:lstStyle/>
          <a:p>
            <a:fld id="{8699F50C-BE38-4BD0-BA84-9B090E1F2B9B}" type="slidenum">
              <a:rPr lang="en-US" noProof="0" smtClean="0"/>
              <a:t>99</a:t>
            </a:fld>
            <a:endParaRPr lang="en-US" noProof="0" dirty="0"/>
          </a:p>
        </p:txBody>
      </p:sp>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697" y="2454225"/>
            <a:ext cx="10814606" cy="1949550"/>
          </a:xfrm>
          <a:prstGeom prst="rect">
            <a:avLst/>
          </a:prstGeom>
        </p:spPr>
      </p:pic>
    </p:spTree>
    <p:extLst>
      <p:ext uri="{BB962C8B-B14F-4D97-AF65-F5344CB8AC3E}">
        <p14:creationId xmlns:p14="http://schemas.microsoft.com/office/powerpoint/2010/main" val="995547639"/>
      </p:ext>
    </p:extLst>
  </p:cSld>
  <p:clrMapOvr>
    <a:masterClrMapping/>
  </p:clrMapOvr>
  <mc:AlternateContent xmlns:mc="http://schemas.openxmlformats.org/markup-compatibility/2006">
    <mc:Choice xmlns:p14="http://schemas.microsoft.com/office/powerpoint/2010/main" Requires="p14">
      <p:transition p14:dur="300">
        <p:sndAc>
          <p:stSnd>
            <p:snd r:embed="rId2" name="arrow.wav"/>
          </p:stSnd>
        </p:sndAc>
      </p:transition>
    </mc:Choice>
    <mc:Fallback>
      <p:transition>
        <p:sndAc>
          <p:stSnd>
            <p:snd r:embed="rId2" name="arrow.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2155</Words>
  <Application>Microsoft Office PowerPoint</Application>
  <PresentationFormat>Custom</PresentationFormat>
  <Paragraphs>530</Paragraphs>
  <Slides>126</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126</vt:i4>
      </vt:variant>
    </vt:vector>
  </HeadingPairs>
  <TitlesOfParts>
    <vt:vector size="128" baseType="lpstr">
      <vt:lpstr>Office Theme</vt:lpstr>
      <vt:lpstr>Packager Shell Object</vt:lpstr>
      <vt:lpstr>PowerPoint Presentation</vt:lpstr>
      <vt:lpstr>The Constitution  of the People‌‌‍’s Republic of Bangladesh</vt:lpstr>
      <vt:lpstr>Introduction  of Bangladesh Constitution and Fundamental Principles of state</vt:lpstr>
      <vt:lpstr>The Constitution of Bangladesh is the supreme law of Bangladesh. The constitution was adopted by the Constituent Assembly of Bangladesh on 4 November 1972, it came into effect on 16 December 1972.</vt:lpstr>
      <vt:lpstr>PowerPoint Presentation</vt:lpstr>
      <vt:lpstr>PowerPoint Presentation</vt:lpstr>
      <vt:lpstr>PowerPoint Presentation</vt:lpstr>
      <vt:lpstr>PowerPoint Presentation</vt:lpstr>
      <vt:lpstr>The Constitution of Bangladesh has 153 articles. It's organized into eleven parts and four schedules. These articles cover various aspects of governance, including the Republic, fundamental principles of state policy, fundamental rights, the executive, the legislature, the judiciary, and more. </vt:lpstr>
      <vt:lpstr>গণপ্রজাতন্ত্রী বাংলাদেশের সংবিধান </vt:lpstr>
      <vt:lpstr>PowerPoint Presentation</vt:lpstr>
      <vt:lpstr>সংবিধানের কাঠামো</vt:lpstr>
      <vt:lpstr>সংবিধানের কাঠামো</vt:lpstr>
      <vt:lpstr>সংবিধানের কাঠামো</vt:lpstr>
      <vt:lpstr>সংবিধানের কাঠামো</vt:lpstr>
      <vt:lpstr>PREAMBLE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Part II FUNDAMENTAL PRINCIPLES OF STATE POLICY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Promotion of international peace, security and solidarity  25. The State shall base its international relations on the principles of respect for national sovereignty and equality, non interference in the internal affairs of other countries, peaceful settlement of international disputes, and respect for  international law and the principles enunciated in the United Nations Charter, and on the basis of those principles shall –  (a) strive for the renunciation of the use of force in international relations and for general and complete disarmament;    (b) uphold the right of every people freely to determine and build up its own social, economic and political system by ways and means of its own free choice; and   (c) support oppressed peoples throughout the world waging a just struggle against imperialism, colonialism or racialism.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Tahsinor Rahman</dc:creator>
  <cp:lastModifiedBy>USER</cp:lastModifiedBy>
  <cp:revision>5</cp:revision>
  <dcterms:created xsi:type="dcterms:W3CDTF">2025-06-12T08:49:25Z</dcterms:created>
  <dcterms:modified xsi:type="dcterms:W3CDTF">2025-06-13T05:46:01Z</dcterms:modified>
</cp:coreProperties>
</file>